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4" r:id="rId9"/>
    <p:sldId id="279" r:id="rId10"/>
    <p:sldId id="272" r:id="rId11"/>
    <p:sldId id="266" r:id="rId12"/>
    <p:sldId id="267" r:id="rId13"/>
    <p:sldId id="268" r:id="rId14"/>
    <p:sldId id="269" r:id="rId15"/>
    <p:sldId id="27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0D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596" y="66"/>
      </p:cViewPr>
      <p:guideLst>
        <p:guide orient="horz" pos="2184"/>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B1559B9C-FEEC-4329-A08B-6FA372CC6954}" type="doc">
      <dgm:prSet loTypeId="urn:microsoft.com/office/officeart/2005/8/layout/radial5" loCatId="relationship" qsTypeId="urn:microsoft.com/office/officeart/2005/8/quickstyle/simple1#1" qsCatId="simple" csTypeId="urn:microsoft.com/office/officeart/2005/8/colors/accent1_2#1" csCatId="accent1" phldr="0"/>
      <dgm:spPr/>
      <dgm:t>
        <a:bodyPr/>
        <a:lstStyle/>
        <a:p>
          <a:endParaRPr lang="en-US"/>
        </a:p>
      </dgm:t>
    </dgm:pt>
    <dgm:pt modelId="{B40A2291-2E83-4B2A-8995-8BC01AB0F962}">
      <dgm:prSet phldrT="[Text]" phldr="0" custT="0"/>
      <dgm:spPr/>
      <dgm:t>
        <a:bodyPr vert="horz" wrap="square"/>
        <a:lstStyle/>
        <a:p>
          <a:pPr>
            <a:lnSpc>
              <a:spcPct val="100000"/>
            </a:lnSpc>
            <a:spcBef>
              <a:spcPct val="0"/>
            </a:spcBef>
            <a:spcAft>
              <a:spcPct val="35000"/>
            </a:spcAft>
          </a:pPr>
          <a:r>
            <a:rPr lang="en-US"/>
            <a:t>NEP-2020</a:t>
          </a:r>
        </a:p>
      </dgm:t>
    </dgm:pt>
    <dgm:pt modelId="{E22F665A-5E17-4722-8114-5391F52AF2E7}" type="parTrans" cxnId="{1F776B2C-88A4-4E62-A1A3-1DF799665D79}">
      <dgm:prSet/>
      <dgm:spPr/>
      <dgm:t>
        <a:bodyPr/>
        <a:lstStyle/>
        <a:p>
          <a:endParaRPr lang="en-US"/>
        </a:p>
      </dgm:t>
    </dgm:pt>
    <dgm:pt modelId="{394DD3D6-7559-48A3-8E77-BF73C529CF83}" type="sibTrans" cxnId="{1F776B2C-88A4-4E62-A1A3-1DF799665D79}">
      <dgm:prSet/>
      <dgm:spPr/>
      <dgm:t>
        <a:bodyPr/>
        <a:lstStyle/>
        <a:p>
          <a:endParaRPr lang="en-US"/>
        </a:p>
      </dgm:t>
    </dgm:pt>
    <dgm:pt modelId="{E3F1BFD2-EE07-4727-8A36-CF273AC400D1}">
      <dgm:prSet phldrT="[Text]" phldr="0" custT="0"/>
      <dgm:spPr/>
      <dgm:t>
        <a:bodyPr vert="horz" wrap="square"/>
        <a:lstStyle/>
        <a:p>
          <a:pPr>
            <a:lnSpc>
              <a:spcPct val="100000"/>
            </a:lnSpc>
            <a:spcBef>
              <a:spcPct val="0"/>
            </a:spcBef>
            <a:spcAft>
              <a:spcPct val="35000"/>
            </a:spcAft>
          </a:pPr>
          <a:r>
            <a:rPr lang="en-US"/>
            <a:t>School Education </a:t>
          </a:r>
        </a:p>
      </dgm:t>
    </dgm:pt>
    <dgm:pt modelId="{CEF9325A-47D9-48BD-9304-55D92CA85860}" type="parTrans" cxnId="{68256B8E-1C09-4BEA-A3CB-E02FCAE03924}">
      <dgm:prSet/>
      <dgm:spPr/>
      <dgm:t>
        <a:bodyPr/>
        <a:lstStyle/>
        <a:p>
          <a:endParaRPr lang="en-US"/>
        </a:p>
      </dgm:t>
    </dgm:pt>
    <dgm:pt modelId="{007349D3-B452-4275-9723-9F2CF68DBB9F}" type="sibTrans" cxnId="{68256B8E-1C09-4BEA-A3CB-E02FCAE03924}">
      <dgm:prSet/>
      <dgm:spPr/>
      <dgm:t>
        <a:bodyPr/>
        <a:lstStyle/>
        <a:p>
          <a:endParaRPr lang="en-US"/>
        </a:p>
      </dgm:t>
    </dgm:pt>
    <dgm:pt modelId="{96E2BDC2-6468-43B4-8533-26BE957960BE}">
      <dgm:prSet phldrT="[Text]" phldr="0" custT="0"/>
      <dgm:spPr/>
      <dgm:t>
        <a:bodyPr vert="horz" wrap="square"/>
        <a:lstStyle/>
        <a:p>
          <a:pPr>
            <a:lnSpc>
              <a:spcPct val="100000"/>
            </a:lnSpc>
            <a:spcBef>
              <a:spcPct val="0"/>
            </a:spcBef>
            <a:spcAft>
              <a:spcPct val="35000"/>
            </a:spcAft>
          </a:pPr>
          <a:r>
            <a:rPr lang="en-US"/>
            <a:t>Higher Education</a:t>
          </a:r>
        </a:p>
      </dgm:t>
    </dgm:pt>
    <dgm:pt modelId="{79515031-F8AB-4FDB-96A5-95C47188E593}" type="parTrans" cxnId="{EF01BCD2-C85B-44D8-9FD1-B734DF578BDD}">
      <dgm:prSet/>
      <dgm:spPr/>
      <dgm:t>
        <a:bodyPr/>
        <a:lstStyle/>
        <a:p>
          <a:endParaRPr lang="en-US"/>
        </a:p>
      </dgm:t>
    </dgm:pt>
    <dgm:pt modelId="{997971FE-AF1A-4F3D-AF4A-62777D7FFFF7}" type="sibTrans" cxnId="{EF01BCD2-C85B-44D8-9FD1-B734DF578BDD}">
      <dgm:prSet/>
      <dgm:spPr/>
      <dgm:t>
        <a:bodyPr/>
        <a:lstStyle/>
        <a:p>
          <a:endParaRPr lang="en-US"/>
        </a:p>
      </dgm:t>
    </dgm:pt>
    <dgm:pt modelId="{9D21E124-E5DE-44E7-8FCB-FC31BA267B54}">
      <dgm:prSet phldrT="[Text]" phldr="0" custT="0"/>
      <dgm:spPr/>
      <dgm:t>
        <a:bodyPr vert="horz" wrap="square"/>
        <a:lstStyle/>
        <a:p>
          <a:pPr>
            <a:lnSpc>
              <a:spcPct val="100000"/>
            </a:lnSpc>
            <a:spcBef>
              <a:spcPct val="0"/>
            </a:spcBef>
            <a:spcAft>
              <a:spcPct val="35000"/>
            </a:spcAft>
          </a:pPr>
          <a:r>
            <a:rPr lang="en-US"/>
            <a:t>Over key areas of Focus</a:t>
          </a:r>
        </a:p>
      </dgm:t>
    </dgm:pt>
    <dgm:pt modelId="{ED9A0B4A-3DDA-424D-97D6-CBE2259DD6C9}" type="parTrans" cxnId="{BA0B22F1-CF13-4C03-A924-2B21DA816464}">
      <dgm:prSet/>
      <dgm:spPr/>
      <dgm:t>
        <a:bodyPr/>
        <a:lstStyle/>
        <a:p>
          <a:endParaRPr lang="en-US"/>
        </a:p>
      </dgm:t>
    </dgm:pt>
    <dgm:pt modelId="{85439D43-9ADF-4373-B652-E903D59FD086}" type="sibTrans" cxnId="{BA0B22F1-CF13-4C03-A924-2B21DA816464}">
      <dgm:prSet/>
      <dgm:spPr/>
      <dgm:t>
        <a:bodyPr/>
        <a:lstStyle/>
        <a:p>
          <a:endParaRPr lang="en-US"/>
        </a:p>
      </dgm:t>
    </dgm:pt>
    <dgm:pt modelId="{0D0B8AA4-B6DA-40DC-B2EE-22C2CE3DDD34}">
      <dgm:prSet phldrT="[Text]" phldr="0" custT="0"/>
      <dgm:spPr/>
      <dgm:t>
        <a:bodyPr vert="horz" wrap="square"/>
        <a:lstStyle/>
        <a:p>
          <a:pPr>
            <a:lnSpc>
              <a:spcPct val="100000"/>
            </a:lnSpc>
            <a:spcBef>
              <a:spcPct val="0"/>
            </a:spcBef>
            <a:spcAft>
              <a:spcPct val="35000"/>
            </a:spcAft>
          </a:pPr>
          <a:r>
            <a:rPr lang="en-US"/>
            <a:t>Making it Happen </a:t>
          </a:r>
        </a:p>
      </dgm:t>
    </dgm:pt>
    <dgm:pt modelId="{C1E9F672-BE32-425D-BF02-6F60400159FD}" type="parTrans" cxnId="{C21DA5EF-6FA1-4C30-8DB0-45CC37DF6167}">
      <dgm:prSet/>
      <dgm:spPr/>
      <dgm:t>
        <a:bodyPr/>
        <a:lstStyle/>
        <a:p>
          <a:endParaRPr lang="en-US"/>
        </a:p>
      </dgm:t>
    </dgm:pt>
    <dgm:pt modelId="{8B178D51-AF6D-4FAD-B291-99BEF0FC6EF1}" type="sibTrans" cxnId="{C21DA5EF-6FA1-4C30-8DB0-45CC37DF6167}">
      <dgm:prSet/>
      <dgm:spPr/>
      <dgm:t>
        <a:bodyPr/>
        <a:lstStyle/>
        <a:p>
          <a:endParaRPr lang="en-US"/>
        </a:p>
      </dgm:t>
    </dgm:pt>
    <dgm:pt modelId="{FA3C74FD-F2B8-4F9C-87AC-14F18D670F02}" type="pres">
      <dgm:prSet presAssocID="{B1559B9C-FEEC-4329-A08B-6FA372CC6954}" presName="Name0" presStyleCnt="0">
        <dgm:presLayoutVars>
          <dgm:chMax val="1"/>
          <dgm:dir/>
          <dgm:animLvl val="ctr"/>
          <dgm:resizeHandles val="exact"/>
        </dgm:presLayoutVars>
      </dgm:prSet>
      <dgm:spPr/>
    </dgm:pt>
    <dgm:pt modelId="{6F94D1A8-EF88-4ECC-926B-FDD0483F7D13}" type="pres">
      <dgm:prSet presAssocID="{B40A2291-2E83-4B2A-8995-8BC01AB0F962}" presName="centerShape" presStyleLbl="node0" presStyleIdx="0" presStyleCnt="1"/>
      <dgm:spPr/>
    </dgm:pt>
    <dgm:pt modelId="{A1C866BC-CD4B-4D09-85A6-73E56B077A70}" type="pres">
      <dgm:prSet presAssocID="{CEF9325A-47D9-48BD-9304-55D92CA85860}" presName="parTrans" presStyleLbl="sibTrans2D1" presStyleIdx="0" presStyleCnt="4"/>
      <dgm:spPr/>
    </dgm:pt>
    <dgm:pt modelId="{42C6AC26-61EC-4468-B753-8EA73A595B8D}" type="pres">
      <dgm:prSet presAssocID="{CEF9325A-47D9-48BD-9304-55D92CA85860}" presName="connectorText" presStyleLbl="sibTrans2D1" presStyleIdx="0" presStyleCnt="4"/>
      <dgm:spPr/>
    </dgm:pt>
    <dgm:pt modelId="{39A42058-FFE8-4D22-8212-5FC4D4D3B437}" type="pres">
      <dgm:prSet presAssocID="{E3F1BFD2-EE07-4727-8A36-CF273AC400D1}" presName="node" presStyleLbl="node1" presStyleIdx="0" presStyleCnt="4">
        <dgm:presLayoutVars>
          <dgm:bulletEnabled val="1"/>
        </dgm:presLayoutVars>
      </dgm:prSet>
      <dgm:spPr/>
    </dgm:pt>
    <dgm:pt modelId="{2F5906E4-2DBE-4910-870A-C17260B23A38}" type="pres">
      <dgm:prSet presAssocID="{79515031-F8AB-4FDB-96A5-95C47188E593}" presName="parTrans" presStyleLbl="sibTrans2D1" presStyleIdx="1" presStyleCnt="4"/>
      <dgm:spPr/>
    </dgm:pt>
    <dgm:pt modelId="{3AE4614F-093A-4E33-A6BA-D38E3FDC6D93}" type="pres">
      <dgm:prSet presAssocID="{79515031-F8AB-4FDB-96A5-95C47188E593}" presName="connectorText" presStyleLbl="sibTrans2D1" presStyleIdx="1" presStyleCnt="4"/>
      <dgm:spPr/>
    </dgm:pt>
    <dgm:pt modelId="{92A94663-DAD5-4549-9FA7-5B5D2EEED8A7}" type="pres">
      <dgm:prSet presAssocID="{96E2BDC2-6468-43B4-8533-26BE957960BE}" presName="node" presStyleLbl="node1" presStyleIdx="1" presStyleCnt="4">
        <dgm:presLayoutVars>
          <dgm:bulletEnabled val="1"/>
        </dgm:presLayoutVars>
      </dgm:prSet>
      <dgm:spPr/>
    </dgm:pt>
    <dgm:pt modelId="{E3DFE4D0-72F3-4A44-A8CE-3702706CC9AC}" type="pres">
      <dgm:prSet presAssocID="{ED9A0B4A-3DDA-424D-97D6-CBE2259DD6C9}" presName="parTrans" presStyleLbl="sibTrans2D1" presStyleIdx="2" presStyleCnt="4"/>
      <dgm:spPr/>
    </dgm:pt>
    <dgm:pt modelId="{E93B1339-E04C-4620-8EE8-F0445A2A059A}" type="pres">
      <dgm:prSet presAssocID="{ED9A0B4A-3DDA-424D-97D6-CBE2259DD6C9}" presName="connectorText" presStyleLbl="sibTrans2D1" presStyleIdx="2" presStyleCnt="4"/>
      <dgm:spPr/>
    </dgm:pt>
    <dgm:pt modelId="{64C119BA-44DC-439C-A9CF-68D5CD42586E}" type="pres">
      <dgm:prSet presAssocID="{9D21E124-E5DE-44E7-8FCB-FC31BA267B54}" presName="node" presStyleLbl="node1" presStyleIdx="2" presStyleCnt="4">
        <dgm:presLayoutVars>
          <dgm:bulletEnabled val="1"/>
        </dgm:presLayoutVars>
      </dgm:prSet>
      <dgm:spPr/>
    </dgm:pt>
    <dgm:pt modelId="{33FD52C8-EF19-47EF-B940-0E133A7B1CED}" type="pres">
      <dgm:prSet presAssocID="{C1E9F672-BE32-425D-BF02-6F60400159FD}" presName="parTrans" presStyleLbl="sibTrans2D1" presStyleIdx="3" presStyleCnt="4"/>
      <dgm:spPr/>
    </dgm:pt>
    <dgm:pt modelId="{C00C4C42-317D-4D2D-9B4B-EB6D548697B8}" type="pres">
      <dgm:prSet presAssocID="{C1E9F672-BE32-425D-BF02-6F60400159FD}" presName="connectorText" presStyleLbl="sibTrans2D1" presStyleIdx="3" presStyleCnt="4"/>
      <dgm:spPr/>
    </dgm:pt>
    <dgm:pt modelId="{F56712D0-D292-48DB-AC7B-080E088E00D4}" type="pres">
      <dgm:prSet presAssocID="{0D0B8AA4-B6DA-40DC-B2EE-22C2CE3DDD34}" presName="node" presStyleLbl="node1" presStyleIdx="3" presStyleCnt="4">
        <dgm:presLayoutVars>
          <dgm:bulletEnabled val="1"/>
        </dgm:presLayoutVars>
      </dgm:prSet>
      <dgm:spPr/>
    </dgm:pt>
  </dgm:ptLst>
  <dgm:cxnLst>
    <dgm:cxn modelId="{D348EC04-EA56-4DFC-BF0B-72C3BD338DAE}" type="presOf" srcId="{C1E9F672-BE32-425D-BF02-6F60400159FD}" destId="{33FD52C8-EF19-47EF-B940-0E133A7B1CED}" srcOrd="0" destOrd="0" presId="urn:microsoft.com/office/officeart/2005/8/layout/radial5"/>
    <dgm:cxn modelId="{DB65A026-85D3-48DA-86B7-85BEAFA31BEF}" type="presOf" srcId="{E3F1BFD2-EE07-4727-8A36-CF273AC400D1}" destId="{39A42058-FFE8-4D22-8212-5FC4D4D3B437}" srcOrd="0" destOrd="0" presId="urn:microsoft.com/office/officeart/2005/8/layout/radial5"/>
    <dgm:cxn modelId="{1F776B2C-88A4-4E62-A1A3-1DF799665D79}" srcId="{B1559B9C-FEEC-4329-A08B-6FA372CC6954}" destId="{B40A2291-2E83-4B2A-8995-8BC01AB0F962}" srcOrd="0" destOrd="0" parTransId="{E22F665A-5E17-4722-8114-5391F52AF2E7}" sibTransId="{394DD3D6-7559-48A3-8E77-BF73C529CF83}"/>
    <dgm:cxn modelId="{9D9B755F-6940-4A6B-8CCD-53D23A59F539}" type="presOf" srcId="{CEF9325A-47D9-48BD-9304-55D92CA85860}" destId="{42C6AC26-61EC-4468-B753-8EA73A595B8D}" srcOrd="1" destOrd="0" presId="urn:microsoft.com/office/officeart/2005/8/layout/radial5"/>
    <dgm:cxn modelId="{74059862-6FA0-4951-8BB9-DE42EBD5D569}" type="presOf" srcId="{96E2BDC2-6468-43B4-8533-26BE957960BE}" destId="{92A94663-DAD5-4549-9FA7-5B5D2EEED8A7}" srcOrd="0" destOrd="0" presId="urn:microsoft.com/office/officeart/2005/8/layout/radial5"/>
    <dgm:cxn modelId="{A0F51464-BD91-4C60-B0C0-FE9E279DF080}" type="presOf" srcId="{CEF9325A-47D9-48BD-9304-55D92CA85860}" destId="{A1C866BC-CD4B-4D09-85A6-73E56B077A70}" srcOrd="0" destOrd="0" presId="urn:microsoft.com/office/officeart/2005/8/layout/radial5"/>
    <dgm:cxn modelId="{7ECDFE66-F730-4818-BEAF-5924EE2B4E35}" type="presOf" srcId="{ED9A0B4A-3DDA-424D-97D6-CBE2259DD6C9}" destId="{E93B1339-E04C-4620-8EE8-F0445A2A059A}" srcOrd="1" destOrd="0" presId="urn:microsoft.com/office/officeart/2005/8/layout/radial5"/>
    <dgm:cxn modelId="{B7D7FA4D-D710-44C1-B783-D04411B8E067}" type="presOf" srcId="{79515031-F8AB-4FDB-96A5-95C47188E593}" destId="{3AE4614F-093A-4E33-A6BA-D38E3FDC6D93}" srcOrd="1" destOrd="0" presId="urn:microsoft.com/office/officeart/2005/8/layout/radial5"/>
    <dgm:cxn modelId="{3A140C51-C56B-4B41-8A2A-7AFAA1DF9A5D}" type="presOf" srcId="{79515031-F8AB-4FDB-96A5-95C47188E593}" destId="{2F5906E4-2DBE-4910-870A-C17260B23A38}" srcOrd="0" destOrd="0" presId="urn:microsoft.com/office/officeart/2005/8/layout/radial5"/>
    <dgm:cxn modelId="{83508F8B-F4E0-4CCB-8272-CAB89F638596}" type="presOf" srcId="{B40A2291-2E83-4B2A-8995-8BC01AB0F962}" destId="{6F94D1A8-EF88-4ECC-926B-FDD0483F7D13}" srcOrd="0" destOrd="0" presId="urn:microsoft.com/office/officeart/2005/8/layout/radial5"/>
    <dgm:cxn modelId="{68256B8E-1C09-4BEA-A3CB-E02FCAE03924}" srcId="{B40A2291-2E83-4B2A-8995-8BC01AB0F962}" destId="{E3F1BFD2-EE07-4727-8A36-CF273AC400D1}" srcOrd="0" destOrd="0" parTransId="{CEF9325A-47D9-48BD-9304-55D92CA85860}" sibTransId="{007349D3-B452-4275-9723-9F2CF68DBB9F}"/>
    <dgm:cxn modelId="{C49500A6-3CAC-4C3D-B1C5-0168CA06DD23}" type="presOf" srcId="{B1559B9C-FEEC-4329-A08B-6FA372CC6954}" destId="{FA3C74FD-F2B8-4F9C-87AC-14F18D670F02}" srcOrd="0" destOrd="0" presId="urn:microsoft.com/office/officeart/2005/8/layout/radial5"/>
    <dgm:cxn modelId="{5E3AADB4-819F-429B-82D3-66F7F6EF1E85}" type="presOf" srcId="{ED9A0B4A-3DDA-424D-97D6-CBE2259DD6C9}" destId="{E3DFE4D0-72F3-4A44-A8CE-3702706CC9AC}" srcOrd="0" destOrd="0" presId="urn:microsoft.com/office/officeart/2005/8/layout/radial5"/>
    <dgm:cxn modelId="{E338C5BC-EADC-459B-9169-E072EF37B00D}" type="presOf" srcId="{C1E9F672-BE32-425D-BF02-6F60400159FD}" destId="{C00C4C42-317D-4D2D-9B4B-EB6D548697B8}" srcOrd="1" destOrd="0" presId="urn:microsoft.com/office/officeart/2005/8/layout/radial5"/>
    <dgm:cxn modelId="{3EE929C7-AE45-4284-8904-62A50BE43AA0}" type="presOf" srcId="{0D0B8AA4-B6DA-40DC-B2EE-22C2CE3DDD34}" destId="{F56712D0-D292-48DB-AC7B-080E088E00D4}" srcOrd="0" destOrd="0" presId="urn:microsoft.com/office/officeart/2005/8/layout/radial5"/>
    <dgm:cxn modelId="{EF01BCD2-C85B-44D8-9FD1-B734DF578BDD}" srcId="{B40A2291-2E83-4B2A-8995-8BC01AB0F962}" destId="{96E2BDC2-6468-43B4-8533-26BE957960BE}" srcOrd="1" destOrd="0" parTransId="{79515031-F8AB-4FDB-96A5-95C47188E593}" sibTransId="{997971FE-AF1A-4F3D-AF4A-62777D7FFFF7}"/>
    <dgm:cxn modelId="{904237E1-E9AC-4706-A2D3-3EE7E248F64E}" type="presOf" srcId="{9D21E124-E5DE-44E7-8FCB-FC31BA267B54}" destId="{64C119BA-44DC-439C-A9CF-68D5CD42586E}" srcOrd="0" destOrd="0" presId="urn:microsoft.com/office/officeart/2005/8/layout/radial5"/>
    <dgm:cxn modelId="{C21DA5EF-6FA1-4C30-8DB0-45CC37DF6167}" srcId="{B40A2291-2E83-4B2A-8995-8BC01AB0F962}" destId="{0D0B8AA4-B6DA-40DC-B2EE-22C2CE3DDD34}" srcOrd="3" destOrd="0" parTransId="{C1E9F672-BE32-425D-BF02-6F60400159FD}" sibTransId="{8B178D51-AF6D-4FAD-B291-99BEF0FC6EF1}"/>
    <dgm:cxn modelId="{BA0B22F1-CF13-4C03-A924-2B21DA816464}" srcId="{B40A2291-2E83-4B2A-8995-8BC01AB0F962}" destId="{9D21E124-E5DE-44E7-8FCB-FC31BA267B54}" srcOrd="2" destOrd="0" parTransId="{ED9A0B4A-3DDA-424D-97D6-CBE2259DD6C9}" sibTransId="{85439D43-9ADF-4373-B652-E903D59FD086}"/>
    <dgm:cxn modelId="{6F3B7C99-E6E6-4B7A-ADC7-E4D680CE8C6C}" type="presParOf" srcId="{FA3C74FD-F2B8-4F9C-87AC-14F18D670F02}" destId="{6F94D1A8-EF88-4ECC-926B-FDD0483F7D13}" srcOrd="0" destOrd="0" presId="urn:microsoft.com/office/officeart/2005/8/layout/radial5"/>
    <dgm:cxn modelId="{04856886-8946-4E37-B83A-ED50B7AC8FC6}" type="presParOf" srcId="{FA3C74FD-F2B8-4F9C-87AC-14F18D670F02}" destId="{A1C866BC-CD4B-4D09-85A6-73E56B077A70}" srcOrd="1" destOrd="0" presId="urn:microsoft.com/office/officeart/2005/8/layout/radial5"/>
    <dgm:cxn modelId="{51A6319B-6BEB-4E5E-8628-7244A3D27264}" type="presParOf" srcId="{A1C866BC-CD4B-4D09-85A6-73E56B077A70}" destId="{42C6AC26-61EC-4468-B753-8EA73A595B8D}" srcOrd="0" destOrd="0" presId="urn:microsoft.com/office/officeart/2005/8/layout/radial5"/>
    <dgm:cxn modelId="{BADA222A-602B-490A-9416-8A1E9A50FF95}" type="presParOf" srcId="{FA3C74FD-F2B8-4F9C-87AC-14F18D670F02}" destId="{39A42058-FFE8-4D22-8212-5FC4D4D3B437}" srcOrd="2" destOrd="0" presId="urn:microsoft.com/office/officeart/2005/8/layout/radial5"/>
    <dgm:cxn modelId="{99EABC3D-281D-4811-B833-4E6F0677E404}" type="presParOf" srcId="{FA3C74FD-F2B8-4F9C-87AC-14F18D670F02}" destId="{2F5906E4-2DBE-4910-870A-C17260B23A38}" srcOrd="3" destOrd="0" presId="urn:microsoft.com/office/officeart/2005/8/layout/radial5"/>
    <dgm:cxn modelId="{E23E85B2-1858-4C06-A8F2-132003224B7A}" type="presParOf" srcId="{2F5906E4-2DBE-4910-870A-C17260B23A38}" destId="{3AE4614F-093A-4E33-A6BA-D38E3FDC6D93}" srcOrd="0" destOrd="0" presId="urn:microsoft.com/office/officeart/2005/8/layout/radial5"/>
    <dgm:cxn modelId="{C21712BE-DA1F-4DEA-85C8-52B461F05F2A}" type="presParOf" srcId="{FA3C74FD-F2B8-4F9C-87AC-14F18D670F02}" destId="{92A94663-DAD5-4549-9FA7-5B5D2EEED8A7}" srcOrd="4" destOrd="0" presId="urn:microsoft.com/office/officeart/2005/8/layout/radial5"/>
    <dgm:cxn modelId="{830F8C1F-CD34-4B94-9F8D-F696FCEB9FFD}" type="presParOf" srcId="{FA3C74FD-F2B8-4F9C-87AC-14F18D670F02}" destId="{E3DFE4D0-72F3-4A44-A8CE-3702706CC9AC}" srcOrd="5" destOrd="0" presId="urn:microsoft.com/office/officeart/2005/8/layout/radial5"/>
    <dgm:cxn modelId="{63AC9A67-3A94-4C38-8684-C3BA7764C1C0}" type="presParOf" srcId="{E3DFE4D0-72F3-4A44-A8CE-3702706CC9AC}" destId="{E93B1339-E04C-4620-8EE8-F0445A2A059A}" srcOrd="0" destOrd="0" presId="urn:microsoft.com/office/officeart/2005/8/layout/radial5"/>
    <dgm:cxn modelId="{CAE3E19F-E2C4-464B-A718-B18AF645ACA6}" type="presParOf" srcId="{FA3C74FD-F2B8-4F9C-87AC-14F18D670F02}" destId="{64C119BA-44DC-439C-A9CF-68D5CD42586E}" srcOrd="6" destOrd="0" presId="urn:microsoft.com/office/officeart/2005/8/layout/radial5"/>
    <dgm:cxn modelId="{3CD33C0B-EDBE-488C-B8A6-653FACDE655C}" type="presParOf" srcId="{FA3C74FD-F2B8-4F9C-87AC-14F18D670F02}" destId="{33FD52C8-EF19-47EF-B940-0E133A7B1CED}" srcOrd="7" destOrd="0" presId="urn:microsoft.com/office/officeart/2005/8/layout/radial5"/>
    <dgm:cxn modelId="{CD249284-30E9-4131-B394-6A8C0240D30D}" type="presParOf" srcId="{33FD52C8-EF19-47EF-B940-0E133A7B1CED}" destId="{C00C4C42-317D-4D2D-9B4B-EB6D548697B8}" srcOrd="0" destOrd="0" presId="urn:microsoft.com/office/officeart/2005/8/layout/radial5"/>
    <dgm:cxn modelId="{CC4E5974-6997-4F13-B176-8FDC2C5449D9}" type="presParOf" srcId="{FA3C74FD-F2B8-4F9C-87AC-14F18D670F02}" destId="{F56712D0-D292-48DB-AC7B-080E088E00D4}" srcOrd="8"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6047DBF-95AA-40BC-A783-377E8F18B84D}" type="doc">
      <dgm:prSet loTypeId="urn:microsoft.com/office/officeart/2008/layout/HorizontalMultiLevelHierarchy#1" loCatId="hierarchy" qsTypeId="urn:microsoft.com/office/officeart/2005/8/quickstyle/simple1#2" qsCatId="simple" csTypeId="urn:microsoft.com/office/officeart/2005/8/colors/accent1_2#2" csCatId="accent1" phldr="1"/>
      <dgm:spPr/>
      <dgm:t>
        <a:bodyPr/>
        <a:lstStyle/>
        <a:p>
          <a:endParaRPr lang="en-US"/>
        </a:p>
      </dgm:t>
    </dgm:pt>
    <dgm:pt modelId="{9CF950A0-AF63-4EEF-9FFD-96C1F7E7E392}">
      <dgm:prSet phldrT="[Text]" phldr="0" custT="0"/>
      <dgm:spPr/>
      <dgm:t>
        <a:bodyPr vert="horz" wrap="square"/>
        <a:lstStyle/>
        <a:p>
          <a:pPr>
            <a:lnSpc>
              <a:spcPct val="100000"/>
            </a:lnSpc>
            <a:spcBef>
              <a:spcPct val="0"/>
            </a:spcBef>
            <a:spcAft>
              <a:spcPct val="35000"/>
            </a:spcAft>
          </a:pPr>
          <a:r>
            <a:rPr lang="en-US" dirty="0"/>
            <a:t>School Education </a:t>
          </a:r>
        </a:p>
      </dgm:t>
    </dgm:pt>
    <dgm:pt modelId="{C208B5D8-5995-4479-A42A-8A55E56C12D9}" type="parTrans" cxnId="{1BD26B40-D804-4C23-A130-6253A34BF323}">
      <dgm:prSet/>
      <dgm:spPr/>
      <dgm:t>
        <a:bodyPr/>
        <a:lstStyle/>
        <a:p>
          <a:endParaRPr lang="en-US"/>
        </a:p>
      </dgm:t>
    </dgm:pt>
    <dgm:pt modelId="{789CBC20-C209-4F6E-8277-16D1CD2BC23E}" type="sibTrans" cxnId="{1BD26B40-D804-4C23-A130-6253A34BF323}">
      <dgm:prSet/>
      <dgm:spPr/>
      <dgm:t>
        <a:bodyPr/>
        <a:lstStyle/>
        <a:p>
          <a:endParaRPr lang="en-US"/>
        </a:p>
      </dgm:t>
    </dgm:pt>
    <dgm:pt modelId="{43C98814-3703-4708-9480-0269618948C5}">
      <dgm:prSet phldrT="[Text]" phldr="0" custT="0"/>
      <dgm:spPr/>
      <dgm:t>
        <a:bodyPr vert="horz" wrap="square"/>
        <a:lstStyle/>
        <a:p>
          <a:pPr>
            <a:lnSpc>
              <a:spcPct val="100000"/>
            </a:lnSpc>
            <a:spcBef>
              <a:spcPct val="0"/>
            </a:spcBef>
            <a:spcAft>
              <a:spcPct val="35000"/>
            </a:spcAft>
          </a:pPr>
          <a:r>
            <a:rPr lang="en-US"/>
            <a:t>ECCE: The foundation of learning</a:t>
          </a:r>
        </a:p>
      </dgm:t>
    </dgm:pt>
    <dgm:pt modelId="{CEE48522-27B1-4F7F-84F9-D98425D345C1}" type="parTrans" cxnId="{E1E72806-FE86-4227-9178-D9D9A5FD1ABC}">
      <dgm:prSet/>
      <dgm:spPr/>
      <dgm:t>
        <a:bodyPr/>
        <a:lstStyle/>
        <a:p>
          <a:endParaRPr lang="en-US"/>
        </a:p>
      </dgm:t>
    </dgm:pt>
    <dgm:pt modelId="{8F8E0805-276C-4375-BEB7-3681B4D5E062}" type="sibTrans" cxnId="{E1E72806-FE86-4227-9178-D9D9A5FD1ABC}">
      <dgm:prSet/>
      <dgm:spPr/>
      <dgm:t>
        <a:bodyPr/>
        <a:lstStyle/>
        <a:p>
          <a:endParaRPr lang="en-US"/>
        </a:p>
      </dgm:t>
    </dgm:pt>
    <dgm:pt modelId="{EEA9BF43-52EA-422D-B843-A7E2D98344F1}">
      <dgm:prSet phldrT="[Text]" phldr="0" custT="0"/>
      <dgm:spPr/>
      <dgm:t>
        <a:bodyPr vert="horz" wrap="square"/>
        <a:lstStyle/>
        <a:p>
          <a:pPr>
            <a:lnSpc>
              <a:spcPct val="100000"/>
            </a:lnSpc>
            <a:spcBef>
              <a:spcPct val="0"/>
            </a:spcBef>
            <a:spcAft>
              <a:spcPct val="35000"/>
            </a:spcAft>
          </a:pPr>
          <a:r>
            <a:rPr lang="en-US"/>
            <a:t>Foundational literacy and numeracy</a:t>
          </a:r>
        </a:p>
      </dgm:t>
    </dgm:pt>
    <dgm:pt modelId="{DD4B9A5E-AF0E-4E40-AE50-8ADA48B6C96E}" type="parTrans" cxnId="{B131D3F8-642C-4310-9EAB-C07A437F5294}">
      <dgm:prSet/>
      <dgm:spPr/>
      <dgm:t>
        <a:bodyPr/>
        <a:lstStyle/>
        <a:p>
          <a:endParaRPr lang="en-US"/>
        </a:p>
      </dgm:t>
    </dgm:pt>
    <dgm:pt modelId="{35829CFD-40BE-4AAC-B481-B24731CD799F}" type="sibTrans" cxnId="{B131D3F8-642C-4310-9EAB-C07A437F5294}">
      <dgm:prSet/>
      <dgm:spPr/>
      <dgm:t>
        <a:bodyPr/>
        <a:lstStyle/>
        <a:p>
          <a:endParaRPr lang="en-US"/>
        </a:p>
      </dgm:t>
    </dgm:pt>
    <dgm:pt modelId="{05B7883E-08CA-4B11-978A-0E031766AB04}">
      <dgm:prSet phldrT="[Text]" phldr="0" custT="0"/>
      <dgm:spPr/>
      <dgm:t>
        <a:bodyPr vert="horz" wrap="square"/>
        <a:lstStyle/>
        <a:p>
          <a:pPr>
            <a:lnSpc>
              <a:spcPct val="100000"/>
            </a:lnSpc>
            <a:spcBef>
              <a:spcPct val="0"/>
            </a:spcBef>
            <a:spcAft>
              <a:spcPct val="35000"/>
            </a:spcAft>
          </a:pPr>
          <a:r>
            <a:rPr lang="en-US"/>
            <a:t>Curtailing dropout raets and ensuring universal access to all level </a:t>
          </a:r>
        </a:p>
      </dgm:t>
    </dgm:pt>
    <dgm:pt modelId="{D3AE5FBF-22B8-495D-8175-D008E6DBE25A}" type="parTrans" cxnId="{D8C142FC-F1E2-47DF-AFB3-7824306BBCF4}">
      <dgm:prSet/>
      <dgm:spPr/>
      <dgm:t>
        <a:bodyPr/>
        <a:lstStyle/>
        <a:p>
          <a:endParaRPr lang="en-US"/>
        </a:p>
      </dgm:t>
    </dgm:pt>
    <dgm:pt modelId="{07129F62-24FE-4443-9066-E2A8C0818369}" type="sibTrans" cxnId="{D8C142FC-F1E2-47DF-AFB3-7824306BBCF4}">
      <dgm:prSet/>
      <dgm:spPr/>
      <dgm:t>
        <a:bodyPr/>
        <a:lstStyle/>
        <a:p>
          <a:endParaRPr lang="en-US"/>
        </a:p>
      </dgm:t>
    </dgm:pt>
    <dgm:pt modelId="{B6D72BE5-6542-4E72-A782-7E87489F834C}">
      <dgm:prSet phldr="0" custT="0"/>
      <dgm:spPr/>
      <dgm:t>
        <a:bodyPr vert="horz" wrap="square"/>
        <a:lstStyle/>
        <a:p>
          <a:pPr>
            <a:lnSpc>
              <a:spcPct val="100000"/>
            </a:lnSpc>
            <a:spcBef>
              <a:spcPct val="0"/>
            </a:spcBef>
            <a:spcAft>
              <a:spcPct val="35000"/>
            </a:spcAft>
          </a:pPr>
          <a:r>
            <a:rPr lang="en-US" dirty="0"/>
            <a:t>Curriculum and Pedagogy in Schools: Holistic, integrated, enjoyable and engaging </a:t>
          </a:r>
        </a:p>
      </dgm:t>
    </dgm:pt>
    <dgm:pt modelId="{69C40DF9-4514-44F2-B63D-F87444D740B3}" type="parTrans" cxnId="{C43A8A03-AE69-4E65-BD76-B5A1C087DD86}">
      <dgm:prSet/>
      <dgm:spPr/>
      <dgm:t>
        <a:bodyPr/>
        <a:lstStyle/>
        <a:p>
          <a:endParaRPr lang="en-IN"/>
        </a:p>
      </dgm:t>
    </dgm:pt>
    <dgm:pt modelId="{E728CE94-7BEC-4C1E-A8AE-F175D7635EFA}" type="sibTrans" cxnId="{C43A8A03-AE69-4E65-BD76-B5A1C087DD86}">
      <dgm:prSet/>
      <dgm:spPr/>
      <dgm:t>
        <a:bodyPr/>
        <a:lstStyle/>
        <a:p>
          <a:endParaRPr lang="en-IN"/>
        </a:p>
      </dgm:t>
    </dgm:pt>
    <dgm:pt modelId="{5FD2F8E2-E5F8-456F-8D9B-8DE66D7752FD}">
      <dgm:prSet phldr="0" custT="0"/>
      <dgm:spPr/>
      <dgm:t>
        <a:bodyPr vert="horz" wrap="square"/>
        <a:lstStyle/>
        <a:p>
          <a:pPr>
            <a:lnSpc>
              <a:spcPct val="100000"/>
            </a:lnSpc>
            <a:spcBef>
              <a:spcPct val="0"/>
            </a:spcBef>
            <a:spcAft>
              <a:spcPct val="35000"/>
            </a:spcAft>
          </a:pPr>
          <a:r>
            <a:rPr lang="en-US"/>
            <a:t>Teachers </a:t>
          </a:r>
        </a:p>
      </dgm:t>
    </dgm:pt>
    <dgm:pt modelId="{B723EE48-EDC4-42ED-A537-F8E00F60B840}" type="parTrans" cxnId="{A3F4AA01-BB0B-4285-A072-A5DAF1C3A579}">
      <dgm:prSet/>
      <dgm:spPr/>
      <dgm:t>
        <a:bodyPr/>
        <a:lstStyle/>
        <a:p>
          <a:endParaRPr lang="en-IN"/>
        </a:p>
      </dgm:t>
    </dgm:pt>
    <dgm:pt modelId="{D8F85C9F-43CE-47A9-9533-191EA2F17A22}" type="sibTrans" cxnId="{A3F4AA01-BB0B-4285-A072-A5DAF1C3A579}">
      <dgm:prSet/>
      <dgm:spPr/>
      <dgm:t>
        <a:bodyPr/>
        <a:lstStyle/>
        <a:p>
          <a:endParaRPr lang="en-IN"/>
        </a:p>
      </dgm:t>
    </dgm:pt>
    <dgm:pt modelId="{C5998302-72B7-4932-9F46-35F719A5F835}">
      <dgm:prSet phldr="0" custT="0"/>
      <dgm:spPr/>
      <dgm:t>
        <a:bodyPr vert="horz" wrap="square"/>
        <a:lstStyle/>
        <a:p>
          <a:pPr>
            <a:lnSpc>
              <a:spcPct val="100000"/>
            </a:lnSpc>
            <a:spcBef>
              <a:spcPct val="0"/>
            </a:spcBef>
            <a:spcAft>
              <a:spcPct val="35000"/>
            </a:spcAft>
          </a:pPr>
          <a:r>
            <a:rPr lang="en-US"/>
            <a:t>Learning for all </a:t>
          </a:r>
        </a:p>
      </dgm:t>
    </dgm:pt>
    <dgm:pt modelId="{BDBBB397-83EA-4FF7-AF45-2D0036D3E7FE}" type="parTrans" cxnId="{7FBAB8E0-54CE-4828-BC09-62F0FAC22FD3}">
      <dgm:prSet/>
      <dgm:spPr/>
      <dgm:t>
        <a:bodyPr/>
        <a:lstStyle/>
        <a:p>
          <a:endParaRPr lang="en-IN"/>
        </a:p>
      </dgm:t>
    </dgm:pt>
    <dgm:pt modelId="{BA879BAE-1B6E-4F31-A345-F4735DEE3A3B}" type="sibTrans" cxnId="{7FBAB8E0-54CE-4828-BC09-62F0FAC22FD3}">
      <dgm:prSet/>
      <dgm:spPr/>
      <dgm:t>
        <a:bodyPr/>
        <a:lstStyle/>
        <a:p>
          <a:endParaRPr lang="en-IN"/>
        </a:p>
      </dgm:t>
    </dgm:pt>
    <dgm:pt modelId="{B72303CE-CA8B-4E05-ABFF-1B57F32FF224}">
      <dgm:prSet phldr="0" custT="0"/>
      <dgm:spPr/>
      <dgm:t>
        <a:bodyPr vert="horz" wrap="square"/>
        <a:lstStyle/>
        <a:p>
          <a:pPr>
            <a:lnSpc>
              <a:spcPct val="100000"/>
            </a:lnSpc>
            <a:spcBef>
              <a:spcPct val="0"/>
            </a:spcBef>
            <a:spcAft>
              <a:spcPct val="35000"/>
            </a:spcAft>
          </a:pPr>
          <a:r>
            <a:rPr lang="en-US"/>
            <a:t>Efficient Resorcing and Effective Governance </a:t>
          </a:r>
        </a:p>
      </dgm:t>
    </dgm:pt>
    <dgm:pt modelId="{E376FF35-DF02-41B6-87FC-F8A43063E7DC}" type="parTrans" cxnId="{CFA050EC-A6D1-4ECB-8BB5-820A19EF9C94}">
      <dgm:prSet/>
      <dgm:spPr/>
      <dgm:t>
        <a:bodyPr/>
        <a:lstStyle/>
        <a:p>
          <a:endParaRPr lang="en-IN"/>
        </a:p>
      </dgm:t>
    </dgm:pt>
    <dgm:pt modelId="{9F0460EB-932E-4B43-AC94-0C6DDEB89797}" type="sibTrans" cxnId="{CFA050EC-A6D1-4ECB-8BB5-820A19EF9C94}">
      <dgm:prSet/>
      <dgm:spPr/>
      <dgm:t>
        <a:bodyPr/>
        <a:lstStyle/>
        <a:p>
          <a:endParaRPr lang="en-IN"/>
        </a:p>
      </dgm:t>
    </dgm:pt>
    <dgm:pt modelId="{3AB578A0-071B-429E-AE1F-C2498FC0A188}">
      <dgm:prSet phldr="0" custT="0"/>
      <dgm:spPr/>
      <dgm:t>
        <a:bodyPr vert="horz" wrap="square"/>
        <a:lstStyle/>
        <a:p>
          <a:pPr>
            <a:lnSpc>
              <a:spcPct val="100000"/>
            </a:lnSpc>
            <a:spcBef>
              <a:spcPct val="0"/>
            </a:spcBef>
            <a:spcAft>
              <a:spcPct val="35000"/>
            </a:spcAft>
          </a:pPr>
          <a:r>
            <a:rPr lang="en-US"/>
            <a:t>Standard setting and accreditation for school education </a:t>
          </a:r>
        </a:p>
      </dgm:t>
    </dgm:pt>
    <dgm:pt modelId="{4E682E47-8E3F-4EEA-86A2-0FAA90EE30F3}" type="parTrans" cxnId="{B76C552E-CAED-47C4-BB8A-F45BB3A20DC0}">
      <dgm:prSet/>
      <dgm:spPr/>
      <dgm:t>
        <a:bodyPr/>
        <a:lstStyle/>
        <a:p>
          <a:endParaRPr lang="en-IN"/>
        </a:p>
      </dgm:t>
    </dgm:pt>
    <dgm:pt modelId="{129D6434-6CD8-4AF4-A0FD-130D45AAFA2D}" type="sibTrans" cxnId="{B76C552E-CAED-47C4-BB8A-F45BB3A20DC0}">
      <dgm:prSet/>
      <dgm:spPr/>
      <dgm:t>
        <a:bodyPr/>
        <a:lstStyle/>
        <a:p>
          <a:endParaRPr lang="en-IN"/>
        </a:p>
      </dgm:t>
    </dgm:pt>
    <dgm:pt modelId="{D46EE152-774F-4CA8-9116-98CB08AEFA88}" type="pres">
      <dgm:prSet presAssocID="{D6047DBF-95AA-40BC-A783-377E8F18B84D}" presName="Name0" presStyleCnt="0">
        <dgm:presLayoutVars>
          <dgm:chPref val="1"/>
          <dgm:dir/>
          <dgm:animOne val="branch"/>
          <dgm:animLvl val="lvl"/>
          <dgm:resizeHandles val="exact"/>
        </dgm:presLayoutVars>
      </dgm:prSet>
      <dgm:spPr/>
    </dgm:pt>
    <dgm:pt modelId="{D1C58439-AB41-4D73-94D5-800644F6883C}" type="pres">
      <dgm:prSet presAssocID="{9CF950A0-AF63-4EEF-9FFD-96C1F7E7E392}" presName="root1" presStyleCnt="0"/>
      <dgm:spPr/>
    </dgm:pt>
    <dgm:pt modelId="{9B9BF0AB-5901-4E79-B4D7-EC064A6E4281}" type="pres">
      <dgm:prSet presAssocID="{9CF950A0-AF63-4EEF-9FFD-96C1F7E7E392}" presName="LevelOneTextNode" presStyleLbl="node0" presStyleIdx="0" presStyleCnt="1" custScaleX="393601">
        <dgm:presLayoutVars>
          <dgm:chPref val="3"/>
        </dgm:presLayoutVars>
      </dgm:prSet>
      <dgm:spPr/>
    </dgm:pt>
    <dgm:pt modelId="{A6E13702-6C97-4911-A4E2-59EE8E68C431}" type="pres">
      <dgm:prSet presAssocID="{9CF950A0-AF63-4EEF-9FFD-96C1F7E7E392}" presName="level2hierChild" presStyleCnt="0"/>
      <dgm:spPr/>
    </dgm:pt>
    <dgm:pt modelId="{64B430B3-FF1B-406C-9FF2-27BA23788747}" type="pres">
      <dgm:prSet presAssocID="{CEE48522-27B1-4F7F-84F9-D98425D345C1}" presName="conn2-1" presStyleLbl="parChTrans1D2" presStyleIdx="0" presStyleCnt="8"/>
      <dgm:spPr/>
    </dgm:pt>
    <dgm:pt modelId="{C069D299-1B39-4BB1-9C27-833B58C46156}" type="pres">
      <dgm:prSet presAssocID="{CEE48522-27B1-4F7F-84F9-D98425D345C1}" presName="connTx" presStyleLbl="parChTrans1D2" presStyleIdx="0" presStyleCnt="8"/>
      <dgm:spPr/>
    </dgm:pt>
    <dgm:pt modelId="{9C4BE19C-8DBD-46B6-9067-607184141480}" type="pres">
      <dgm:prSet presAssocID="{43C98814-3703-4708-9480-0269618948C5}" presName="root2" presStyleCnt="0"/>
      <dgm:spPr/>
    </dgm:pt>
    <dgm:pt modelId="{CDA235D6-AC41-4ED3-AF28-D9CD9EDCBAED}" type="pres">
      <dgm:prSet presAssocID="{43C98814-3703-4708-9480-0269618948C5}" presName="LevelTwoTextNode" presStyleLbl="node2" presStyleIdx="0" presStyleCnt="8">
        <dgm:presLayoutVars>
          <dgm:chPref val="3"/>
        </dgm:presLayoutVars>
      </dgm:prSet>
      <dgm:spPr/>
    </dgm:pt>
    <dgm:pt modelId="{72E265FC-36E6-4BBF-AC05-214FD6415DAB}" type="pres">
      <dgm:prSet presAssocID="{43C98814-3703-4708-9480-0269618948C5}" presName="level3hierChild" presStyleCnt="0"/>
      <dgm:spPr/>
    </dgm:pt>
    <dgm:pt modelId="{2F66960D-CF7A-443C-8CB9-E7DD0B261214}" type="pres">
      <dgm:prSet presAssocID="{DD4B9A5E-AF0E-4E40-AE50-8ADA48B6C96E}" presName="conn2-1" presStyleLbl="parChTrans1D2" presStyleIdx="1" presStyleCnt="8"/>
      <dgm:spPr/>
    </dgm:pt>
    <dgm:pt modelId="{5BBFF12A-A69F-4078-A83D-A1EAB54C5269}" type="pres">
      <dgm:prSet presAssocID="{DD4B9A5E-AF0E-4E40-AE50-8ADA48B6C96E}" presName="connTx" presStyleLbl="parChTrans1D2" presStyleIdx="1" presStyleCnt="8"/>
      <dgm:spPr/>
    </dgm:pt>
    <dgm:pt modelId="{C34060C1-0884-4F60-ADDF-610222CEEF01}" type="pres">
      <dgm:prSet presAssocID="{EEA9BF43-52EA-422D-B843-A7E2D98344F1}" presName="root2" presStyleCnt="0"/>
      <dgm:spPr/>
    </dgm:pt>
    <dgm:pt modelId="{3540059A-19CD-4FBD-A598-B7A4BB9DA52D}" type="pres">
      <dgm:prSet presAssocID="{EEA9BF43-52EA-422D-B843-A7E2D98344F1}" presName="LevelTwoTextNode" presStyleLbl="node2" presStyleIdx="1" presStyleCnt="8">
        <dgm:presLayoutVars>
          <dgm:chPref val="3"/>
        </dgm:presLayoutVars>
      </dgm:prSet>
      <dgm:spPr/>
    </dgm:pt>
    <dgm:pt modelId="{5F2B1077-175E-4F04-9ED5-8097B74233FF}" type="pres">
      <dgm:prSet presAssocID="{EEA9BF43-52EA-422D-B843-A7E2D98344F1}" presName="level3hierChild" presStyleCnt="0"/>
      <dgm:spPr/>
    </dgm:pt>
    <dgm:pt modelId="{CED1A3A3-B184-469E-86AE-670623BA4E5D}" type="pres">
      <dgm:prSet presAssocID="{D3AE5FBF-22B8-495D-8175-D008E6DBE25A}" presName="conn2-1" presStyleLbl="parChTrans1D2" presStyleIdx="2" presStyleCnt="8"/>
      <dgm:spPr/>
    </dgm:pt>
    <dgm:pt modelId="{925CFC76-454F-4CEF-ADE7-B0D5EBC96571}" type="pres">
      <dgm:prSet presAssocID="{D3AE5FBF-22B8-495D-8175-D008E6DBE25A}" presName="connTx" presStyleLbl="parChTrans1D2" presStyleIdx="2" presStyleCnt="8"/>
      <dgm:spPr/>
    </dgm:pt>
    <dgm:pt modelId="{FE25D188-752C-49DB-8CF7-81DAD4AA116D}" type="pres">
      <dgm:prSet presAssocID="{05B7883E-08CA-4B11-978A-0E031766AB04}" presName="root2" presStyleCnt="0"/>
      <dgm:spPr/>
    </dgm:pt>
    <dgm:pt modelId="{E8D2105A-5421-473B-835F-F6E08D9D2D9B}" type="pres">
      <dgm:prSet presAssocID="{05B7883E-08CA-4B11-978A-0E031766AB04}" presName="LevelTwoTextNode" presStyleLbl="node2" presStyleIdx="2" presStyleCnt="8">
        <dgm:presLayoutVars>
          <dgm:chPref val="3"/>
        </dgm:presLayoutVars>
      </dgm:prSet>
      <dgm:spPr/>
    </dgm:pt>
    <dgm:pt modelId="{8A9817AD-1B7B-4DD1-A786-15A6E30FA3D8}" type="pres">
      <dgm:prSet presAssocID="{05B7883E-08CA-4B11-978A-0E031766AB04}" presName="level3hierChild" presStyleCnt="0"/>
      <dgm:spPr/>
    </dgm:pt>
    <dgm:pt modelId="{4E885218-1AE6-4DEB-9649-31C80DD0A5C7}" type="pres">
      <dgm:prSet presAssocID="{69C40DF9-4514-44F2-B63D-F87444D740B3}" presName="conn2-1" presStyleLbl="parChTrans1D2" presStyleIdx="3" presStyleCnt="8"/>
      <dgm:spPr/>
    </dgm:pt>
    <dgm:pt modelId="{E4A8912E-F36A-45F5-AD44-55C54E4B9A0E}" type="pres">
      <dgm:prSet presAssocID="{69C40DF9-4514-44F2-B63D-F87444D740B3}" presName="connTx" presStyleLbl="parChTrans1D2" presStyleIdx="3" presStyleCnt="8"/>
      <dgm:spPr/>
    </dgm:pt>
    <dgm:pt modelId="{C3BD9E6D-2B05-4970-9930-341BA8AAC393}" type="pres">
      <dgm:prSet presAssocID="{B6D72BE5-6542-4E72-A782-7E87489F834C}" presName="root2" presStyleCnt="0"/>
      <dgm:spPr/>
    </dgm:pt>
    <dgm:pt modelId="{69CF0634-AFCF-43E9-937E-95123F3FF5EB}" type="pres">
      <dgm:prSet presAssocID="{B6D72BE5-6542-4E72-A782-7E87489F834C}" presName="LevelTwoTextNode" presStyleLbl="node2" presStyleIdx="3" presStyleCnt="8">
        <dgm:presLayoutVars>
          <dgm:chPref val="3"/>
        </dgm:presLayoutVars>
      </dgm:prSet>
      <dgm:spPr/>
    </dgm:pt>
    <dgm:pt modelId="{3AEEF617-367B-44E3-A1A5-5FF96183DD8B}" type="pres">
      <dgm:prSet presAssocID="{B6D72BE5-6542-4E72-A782-7E87489F834C}" presName="level3hierChild" presStyleCnt="0"/>
      <dgm:spPr/>
    </dgm:pt>
    <dgm:pt modelId="{0DB0F50B-BA97-40DC-8054-264493316B4D}" type="pres">
      <dgm:prSet presAssocID="{B723EE48-EDC4-42ED-A537-F8E00F60B840}" presName="conn2-1" presStyleLbl="parChTrans1D2" presStyleIdx="4" presStyleCnt="8"/>
      <dgm:spPr/>
    </dgm:pt>
    <dgm:pt modelId="{293535EC-AA45-4A89-97BE-843AB174C7B9}" type="pres">
      <dgm:prSet presAssocID="{B723EE48-EDC4-42ED-A537-F8E00F60B840}" presName="connTx" presStyleLbl="parChTrans1D2" presStyleIdx="4" presStyleCnt="8"/>
      <dgm:spPr/>
    </dgm:pt>
    <dgm:pt modelId="{CC22A8D1-1BF9-409E-9DD2-8EA4E9976ED6}" type="pres">
      <dgm:prSet presAssocID="{5FD2F8E2-E5F8-456F-8D9B-8DE66D7752FD}" presName="root2" presStyleCnt="0"/>
      <dgm:spPr/>
    </dgm:pt>
    <dgm:pt modelId="{1ED1245E-5958-4154-BEF0-12FEC1F4FF89}" type="pres">
      <dgm:prSet presAssocID="{5FD2F8E2-E5F8-456F-8D9B-8DE66D7752FD}" presName="LevelTwoTextNode" presStyleLbl="node2" presStyleIdx="4" presStyleCnt="8">
        <dgm:presLayoutVars>
          <dgm:chPref val="3"/>
        </dgm:presLayoutVars>
      </dgm:prSet>
      <dgm:spPr/>
    </dgm:pt>
    <dgm:pt modelId="{841F9732-C5E3-41F5-B56B-B7D34EEA3675}" type="pres">
      <dgm:prSet presAssocID="{5FD2F8E2-E5F8-456F-8D9B-8DE66D7752FD}" presName="level3hierChild" presStyleCnt="0"/>
      <dgm:spPr/>
    </dgm:pt>
    <dgm:pt modelId="{95CB9A52-6E87-4B7A-BDE1-A10257F2A53F}" type="pres">
      <dgm:prSet presAssocID="{BDBBB397-83EA-4FF7-AF45-2D0036D3E7FE}" presName="conn2-1" presStyleLbl="parChTrans1D2" presStyleIdx="5" presStyleCnt="8"/>
      <dgm:spPr/>
    </dgm:pt>
    <dgm:pt modelId="{46EF2A0F-C725-4DE4-9D5B-1ABB3165F5AC}" type="pres">
      <dgm:prSet presAssocID="{BDBBB397-83EA-4FF7-AF45-2D0036D3E7FE}" presName="connTx" presStyleLbl="parChTrans1D2" presStyleIdx="5" presStyleCnt="8"/>
      <dgm:spPr/>
    </dgm:pt>
    <dgm:pt modelId="{CAD31E81-A7A8-4DC6-BEE3-7475DBA3752C}" type="pres">
      <dgm:prSet presAssocID="{C5998302-72B7-4932-9F46-35F719A5F835}" presName="root2" presStyleCnt="0"/>
      <dgm:spPr/>
    </dgm:pt>
    <dgm:pt modelId="{959BD710-E083-4B7F-B73A-EBD63C33ADF9}" type="pres">
      <dgm:prSet presAssocID="{C5998302-72B7-4932-9F46-35F719A5F835}" presName="LevelTwoTextNode" presStyleLbl="node2" presStyleIdx="5" presStyleCnt="8">
        <dgm:presLayoutVars>
          <dgm:chPref val="3"/>
        </dgm:presLayoutVars>
      </dgm:prSet>
      <dgm:spPr/>
    </dgm:pt>
    <dgm:pt modelId="{27296FCA-B5E6-4C7F-83E0-048533F38F93}" type="pres">
      <dgm:prSet presAssocID="{C5998302-72B7-4932-9F46-35F719A5F835}" presName="level3hierChild" presStyleCnt="0"/>
      <dgm:spPr/>
    </dgm:pt>
    <dgm:pt modelId="{24A09555-5A38-48A5-91C7-BB52F3B72499}" type="pres">
      <dgm:prSet presAssocID="{E376FF35-DF02-41B6-87FC-F8A43063E7DC}" presName="conn2-1" presStyleLbl="parChTrans1D2" presStyleIdx="6" presStyleCnt="8"/>
      <dgm:spPr/>
    </dgm:pt>
    <dgm:pt modelId="{F4A45F1E-2316-4E5B-B3C5-333DB0481BE9}" type="pres">
      <dgm:prSet presAssocID="{E376FF35-DF02-41B6-87FC-F8A43063E7DC}" presName="connTx" presStyleLbl="parChTrans1D2" presStyleIdx="6" presStyleCnt="8"/>
      <dgm:spPr/>
    </dgm:pt>
    <dgm:pt modelId="{C5F2AB87-18AF-4455-BC53-D414C80A4AD4}" type="pres">
      <dgm:prSet presAssocID="{B72303CE-CA8B-4E05-ABFF-1B57F32FF224}" presName="root2" presStyleCnt="0"/>
      <dgm:spPr/>
    </dgm:pt>
    <dgm:pt modelId="{3400694A-439C-463A-BDB5-2D656767CB44}" type="pres">
      <dgm:prSet presAssocID="{B72303CE-CA8B-4E05-ABFF-1B57F32FF224}" presName="LevelTwoTextNode" presStyleLbl="node2" presStyleIdx="6" presStyleCnt="8">
        <dgm:presLayoutVars>
          <dgm:chPref val="3"/>
        </dgm:presLayoutVars>
      </dgm:prSet>
      <dgm:spPr/>
    </dgm:pt>
    <dgm:pt modelId="{9FE04B06-882E-4E1D-AFDF-883684C5007A}" type="pres">
      <dgm:prSet presAssocID="{B72303CE-CA8B-4E05-ABFF-1B57F32FF224}" presName="level3hierChild" presStyleCnt="0"/>
      <dgm:spPr/>
    </dgm:pt>
    <dgm:pt modelId="{13CA87B0-A611-4554-BE67-E060EDCA61DC}" type="pres">
      <dgm:prSet presAssocID="{4E682E47-8E3F-4EEA-86A2-0FAA90EE30F3}" presName="conn2-1" presStyleLbl="parChTrans1D2" presStyleIdx="7" presStyleCnt="8"/>
      <dgm:spPr/>
    </dgm:pt>
    <dgm:pt modelId="{9C08155F-0060-493B-98D4-6FA40BC7A3CB}" type="pres">
      <dgm:prSet presAssocID="{4E682E47-8E3F-4EEA-86A2-0FAA90EE30F3}" presName="connTx" presStyleLbl="parChTrans1D2" presStyleIdx="7" presStyleCnt="8"/>
      <dgm:spPr/>
    </dgm:pt>
    <dgm:pt modelId="{6C7879D4-739D-4479-8343-FFC42D5198FA}" type="pres">
      <dgm:prSet presAssocID="{3AB578A0-071B-429E-AE1F-C2498FC0A188}" presName="root2" presStyleCnt="0"/>
      <dgm:spPr/>
    </dgm:pt>
    <dgm:pt modelId="{CF290103-EFF5-49DD-9E68-561171AB9410}" type="pres">
      <dgm:prSet presAssocID="{3AB578A0-071B-429E-AE1F-C2498FC0A188}" presName="LevelTwoTextNode" presStyleLbl="node2" presStyleIdx="7" presStyleCnt="8">
        <dgm:presLayoutVars>
          <dgm:chPref val="3"/>
        </dgm:presLayoutVars>
      </dgm:prSet>
      <dgm:spPr/>
    </dgm:pt>
    <dgm:pt modelId="{845CB4D1-CFD9-4A26-9240-49354506D264}" type="pres">
      <dgm:prSet presAssocID="{3AB578A0-071B-429E-AE1F-C2498FC0A188}" presName="level3hierChild" presStyleCnt="0"/>
      <dgm:spPr/>
    </dgm:pt>
  </dgm:ptLst>
  <dgm:cxnLst>
    <dgm:cxn modelId="{A3F4AA01-BB0B-4285-A072-A5DAF1C3A579}" srcId="{9CF950A0-AF63-4EEF-9FFD-96C1F7E7E392}" destId="{5FD2F8E2-E5F8-456F-8D9B-8DE66D7752FD}" srcOrd="4" destOrd="0" parTransId="{B723EE48-EDC4-42ED-A537-F8E00F60B840}" sibTransId="{D8F85C9F-43CE-47A9-9533-191EA2F17A22}"/>
    <dgm:cxn modelId="{C43A8A03-AE69-4E65-BD76-B5A1C087DD86}" srcId="{9CF950A0-AF63-4EEF-9FFD-96C1F7E7E392}" destId="{B6D72BE5-6542-4E72-A782-7E87489F834C}" srcOrd="3" destOrd="0" parTransId="{69C40DF9-4514-44F2-B63D-F87444D740B3}" sibTransId="{E728CE94-7BEC-4C1E-A8AE-F175D7635EFA}"/>
    <dgm:cxn modelId="{8A301105-D0B2-429C-9E95-F2196A3E6CE8}" type="presOf" srcId="{CEE48522-27B1-4F7F-84F9-D98425D345C1}" destId="{64B430B3-FF1B-406C-9FF2-27BA23788747}" srcOrd="0" destOrd="0" presId="urn:microsoft.com/office/officeart/2008/layout/HorizontalMultiLevelHierarchy#1"/>
    <dgm:cxn modelId="{E1E72806-FE86-4227-9178-D9D9A5FD1ABC}" srcId="{9CF950A0-AF63-4EEF-9FFD-96C1F7E7E392}" destId="{43C98814-3703-4708-9480-0269618948C5}" srcOrd="0" destOrd="0" parTransId="{CEE48522-27B1-4F7F-84F9-D98425D345C1}" sibTransId="{8F8E0805-276C-4375-BEB7-3681B4D5E062}"/>
    <dgm:cxn modelId="{88230511-0C3A-4234-935F-C71F1812ADF5}" type="presOf" srcId="{CEE48522-27B1-4F7F-84F9-D98425D345C1}" destId="{C069D299-1B39-4BB1-9C27-833B58C46156}" srcOrd="1" destOrd="0" presId="urn:microsoft.com/office/officeart/2008/layout/HorizontalMultiLevelHierarchy#1"/>
    <dgm:cxn modelId="{9A20901F-52E8-4EDE-BD27-7E68123662CF}" type="presOf" srcId="{C5998302-72B7-4932-9F46-35F719A5F835}" destId="{959BD710-E083-4B7F-B73A-EBD63C33ADF9}" srcOrd="0" destOrd="0" presId="urn:microsoft.com/office/officeart/2008/layout/HorizontalMultiLevelHierarchy#1"/>
    <dgm:cxn modelId="{20EFF723-8D8F-4B34-B662-E0F1F03949FF}" type="presOf" srcId="{B6D72BE5-6542-4E72-A782-7E87489F834C}" destId="{69CF0634-AFCF-43E9-937E-95123F3FF5EB}" srcOrd="0" destOrd="0" presId="urn:microsoft.com/office/officeart/2008/layout/HorizontalMultiLevelHierarchy#1"/>
    <dgm:cxn modelId="{44789E25-E3B4-46CB-85E1-38EDCFE690E2}" type="presOf" srcId="{BDBBB397-83EA-4FF7-AF45-2D0036D3E7FE}" destId="{46EF2A0F-C725-4DE4-9D5B-1ABB3165F5AC}" srcOrd="1" destOrd="0" presId="urn:microsoft.com/office/officeart/2008/layout/HorizontalMultiLevelHierarchy#1"/>
    <dgm:cxn modelId="{6422DC2B-1189-41A5-8D34-E110C8D85AD3}" type="presOf" srcId="{E376FF35-DF02-41B6-87FC-F8A43063E7DC}" destId="{F4A45F1E-2316-4E5B-B3C5-333DB0481BE9}" srcOrd="1" destOrd="0" presId="urn:microsoft.com/office/officeart/2008/layout/HorizontalMultiLevelHierarchy#1"/>
    <dgm:cxn modelId="{BF3AED2D-22EA-49FC-B136-6A96E9021282}" type="presOf" srcId="{4E682E47-8E3F-4EEA-86A2-0FAA90EE30F3}" destId="{9C08155F-0060-493B-98D4-6FA40BC7A3CB}" srcOrd="1" destOrd="0" presId="urn:microsoft.com/office/officeart/2008/layout/HorizontalMultiLevelHierarchy#1"/>
    <dgm:cxn modelId="{B76C552E-CAED-47C4-BB8A-F45BB3A20DC0}" srcId="{9CF950A0-AF63-4EEF-9FFD-96C1F7E7E392}" destId="{3AB578A0-071B-429E-AE1F-C2498FC0A188}" srcOrd="7" destOrd="0" parTransId="{4E682E47-8E3F-4EEA-86A2-0FAA90EE30F3}" sibTransId="{129D6434-6CD8-4AF4-A0FD-130D45AAFA2D}"/>
    <dgm:cxn modelId="{1BD26B40-D804-4C23-A130-6253A34BF323}" srcId="{D6047DBF-95AA-40BC-A783-377E8F18B84D}" destId="{9CF950A0-AF63-4EEF-9FFD-96C1F7E7E392}" srcOrd="0" destOrd="0" parTransId="{C208B5D8-5995-4479-A42A-8A55E56C12D9}" sibTransId="{789CBC20-C209-4F6E-8277-16D1CD2BC23E}"/>
    <dgm:cxn modelId="{A0F9F561-6AEE-4CE7-9E91-ACAE81F5A16B}" type="presOf" srcId="{B723EE48-EDC4-42ED-A537-F8E00F60B840}" destId="{0DB0F50B-BA97-40DC-8054-264493316B4D}" srcOrd="0" destOrd="0" presId="urn:microsoft.com/office/officeart/2008/layout/HorizontalMultiLevelHierarchy#1"/>
    <dgm:cxn modelId="{24F28A62-F9C5-40F8-8D3A-CD148F62C8D7}" type="presOf" srcId="{B72303CE-CA8B-4E05-ABFF-1B57F32FF224}" destId="{3400694A-439C-463A-BDB5-2D656767CB44}" srcOrd="0" destOrd="0" presId="urn:microsoft.com/office/officeart/2008/layout/HorizontalMultiLevelHierarchy#1"/>
    <dgm:cxn modelId="{77705147-7AAA-4623-A3A9-C8458F6E3CE1}" type="presOf" srcId="{D3AE5FBF-22B8-495D-8175-D008E6DBE25A}" destId="{CED1A3A3-B184-469E-86AE-670623BA4E5D}" srcOrd="0" destOrd="0" presId="urn:microsoft.com/office/officeart/2008/layout/HorizontalMultiLevelHierarchy#1"/>
    <dgm:cxn modelId="{2E93F449-729E-4F7B-BD4C-AF19AA53FE39}" type="presOf" srcId="{69C40DF9-4514-44F2-B63D-F87444D740B3}" destId="{4E885218-1AE6-4DEB-9649-31C80DD0A5C7}" srcOrd="0" destOrd="0" presId="urn:microsoft.com/office/officeart/2008/layout/HorizontalMultiLevelHierarchy#1"/>
    <dgm:cxn modelId="{09179D6A-2686-4CAD-9EB4-82E2A4CF3D68}" type="presOf" srcId="{69C40DF9-4514-44F2-B63D-F87444D740B3}" destId="{E4A8912E-F36A-45F5-AD44-55C54E4B9A0E}" srcOrd="1" destOrd="0" presId="urn:microsoft.com/office/officeart/2008/layout/HorizontalMultiLevelHierarchy#1"/>
    <dgm:cxn modelId="{84CD2A6C-6542-4138-8D74-C5AAC5F292B5}" type="presOf" srcId="{5FD2F8E2-E5F8-456F-8D9B-8DE66D7752FD}" destId="{1ED1245E-5958-4154-BEF0-12FEC1F4FF89}" srcOrd="0" destOrd="0" presId="urn:microsoft.com/office/officeart/2008/layout/HorizontalMultiLevelHierarchy#1"/>
    <dgm:cxn modelId="{83DBB479-4262-4576-A921-8CD1CD05022C}" type="presOf" srcId="{D6047DBF-95AA-40BC-A783-377E8F18B84D}" destId="{D46EE152-774F-4CA8-9116-98CB08AEFA88}" srcOrd="0" destOrd="0" presId="urn:microsoft.com/office/officeart/2008/layout/HorizontalMultiLevelHierarchy#1"/>
    <dgm:cxn modelId="{697ACB90-3A64-4E45-84CF-8C5D60D16036}" type="presOf" srcId="{3AB578A0-071B-429E-AE1F-C2498FC0A188}" destId="{CF290103-EFF5-49DD-9E68-561171AB9410}" srcOrd="0" destOrd="0" presId="urn:microsoft.com/office/officeart/2008/layout/HorizontalMultiLevelHierarchy#1"/>
    <dgm:cxn modelId="{3B951E95-0946-4A80-84A3-4ABADD2A4A9F}" type="presOf" srcId="{D3AE5FBF-22B8-495D-8175-D008E6DBE25A}" destId="{925CFC76-454F-4CEF-ADE7-B0D5EBC96571}" srcOrd="1" destOrd="0" presId="urn:microsoft.com/office/officeart/2008/layout/HorizontalMultiLevelHierarchy#1"/>
    <dgm:cxn modelId="{CF338197-F30F-4BC7-8AAD-B66924D63C7A}" type="presOf" srcId="{4E682E47-8E3F-4EEA-86A2-0FAA90EE30F3}" destId="{13CA87B0-A611-4554-BE67-E060EDCA61DC}" srcOrd="0" destOrd="0" presId="urn:microsoft.com/office/officeart/2008/layout/HorizontalMultiLevelHierarchy#1"/>
    <dgm:cxn modelId="{4BA2CA99-57D9-400B-9552-74E0D8039C6F}" type="presOf" srcId="{BDBBB397-83EA-4FF7-AF45-2D0036D3E7FE}" destId="{95CB9A52-6E87-4B7A-BDE1-A10257F2A53F}" srcOrd="0" destOrd="0" presId="urn:microsoft.com/office/officeart/2008/layout/HorizontalMultiLevelHierarchy#1"/>
    <dgm:cxn modelId="{E265569D-F93F-4F2E-B4C9-4C2012A0E5CE}" type="presOf" srcId="{05B7883E-08CA-4B11-978A-0E031766AB04}" destId="{E8D2105A-5421-473B-835F-F6E08D9D2D9B}" srcOrd="0" destOrd="0" presId="urn:microsoft.com/office/officeart/2008/layout/HorizontalMultiLevelHierarchy#1"/>
    <dgm:cxn modelId="{21AE6BAA-8000-43E9-8534-EB2E8EB495DB}" type="presOf" srcId="{43C98814-3703-4708-9480-0269618948C5}" destId="{CDA235D6-AC41-4ED3-AF28-D9CD9EDCBAED}" srcOrd="0" destOrd="0" presId="urn:microsoft.com/office/officeart/2008/layout/HorizontalMultiLevelHierarchy#1"/>
    <dgm:cxn modelId="{C935C2AC-D3F9-47C1-A9E0-43FD63F5E37D}" type="presOf" srcId="{B723EE48-EDC4-42ED-A537-F8E00F60B840}" destId="{293535EC-AA45-4A89-97BE-843AB174C7B9}" srcOrd="1" destOrd="0" presId="urn:microsoft.com/office/officeart/2008/layout/HorizontalMultiLevelHierarchy#1"/>
    <dgm:cxn modelId="{BE7D79CD-B4C1-4D8C-9D97-E562FDFCF260}" type="presOf" srcId="{EEA9BF43-52EA-422D-B843-A7E2D98344F1}" destId="{3540059A-19CD-4FBD-A598-B7A4BB9DA52D}" srcOrd="0" destOrd="0" presId="urn:microsoft.com/office/officeart/2008/layout/HorizontalMultiLevelHierarchy#1"/>
    <dgm:cxn modelId="{53F0FCD4-60A2-48A5-A2CE-907AA273F448}" type="presOf" srcId="{DD4B9A5E-AF0E-4E40-AE50-8ADA48B6C96E}" destId="{5BBFF12A-A69F-4078-A83D-A1EAB54C5269}" srcOrd="1" destOrd="0" presId="urn:microsoft.com/office/officeart/2008/layout/HorizontalMultiLevelHierarchy#1"/>
    <dgm:cxn modelId="{7FBAB8E0-54CE-4828-BC09-62F0FAC22FD3}" srcId="{9CF950A0-AF63-4EEF-9FFD-96C1F7E7E392}" destId="{C5998302-72B7-4932-9F46-35F719A5F835}" srcOrd="5" destOrd="0" parTransId="{BDBBB397-83EA-4FF7-AF45-2D0036D3E7FE}" sibTransId="{BA879BAE-1B6E-4F31-A345-F4735DEE3A3B}"/>
    <dgm:cxn modelId="{E2BF6EE8-78BC-43BB-B2F3-5B73B11F4B8A}" type="presOf" srcId="{9CF950A0-AF63-4EEF-9FFD-96C1F7E7E392}" destId="{9B9BF0AB-5901-4E79-B4D7-EC064A6E4281}" srcOrd="0" destOrd="0" presId="urn:microsoft.com/office/officeart/2008/layout/HorizontalMultiLevelHierarchy#1"/>
    <dgm:cxn modelId="{4300E9E8-DD1E-4D7B-99E2-14B0F002B9AB}" type="presOf" srcId="{DD4B9A5E-AF0E-4E40-AE50-8ADA48B6C96E}" destId="{2F66960D-CF7A-443C-8CB9-E7DD0B261214}" srcOrd="0" destOrd="0" presId="urn:microsoft.com/office/officeart/2008/layout/HorizontalMultiLevelHierarchy#1"/>
    <dgm:cxn modelId="{CFA050EC-A6D1-4ECB-8BB5-820A19EF9C94}" srcId="{9CF950A0-AF63-4EEF-9FFD-96C1F7E7E392}" destId="{B72303CE-CA8B-4E05-ABFF-1B57F32FF224}" srcOrd="6" destOrd="0" parTransId="{E376FF35-DF02-41B6-87FC-F8A43063E7DC}" sibTransId="{9F0460EB-932E-4B43-AC94-0C6DDEB89797}"/>
    <dgm:cxn modelId="{B131D3F8-642C-4310-9EAB-C07A437F5294}" srcId="{9CF950A0-AF63-4EEF-9FFD-96C1F7E7E392}" destId="{EEA9BF43-52EA-422D-B843-A7E2D98344F1}" srcOrd="1" destOrd="0" parTransId="{DD4B9A5E-AF0E-4E40-AE50-8ADA48B6C96E}" sibTransId="{35829CFD-40BE-4AAC-B481-B24731CD799F}"/>
    <dgm:cxn modelId="{D8C142FC-F1E2-47DF-AFB3-7824306BBCF4}" srcId="{9CF950A0-AF63-4EEF-9FFD-96C1F7E7E392}" destId="{05B7883E-08CA-4B11-978A-0E031766AB04}" srcOrd="2" destOrd="0" parTransId="{D3AE5FBF-22B8-495D-8175-D008E6DBE25A}" sibTransId="{07129F62-24FE-4443-9066-E2A8C0818369}"/>
    <dgm:cxn modelId="{57DE43FD-1773-49CA-9A87-FD061FC24A57}" type="presOf" srcId="{E376FF35-DF02-41B6-87FC-F8A43063E7DC}" destId="{24A09555-5A38-48A5-91C7-BB52F3B72499}" srcOrd="0" destOrd="0" presId="urn:microsoft.com/office/officeart/2008/layout/HorizontalMultiLevelHierarchy#1"/>
    <dgm:cxn modelId="{E0C0B3DC-DD87-47AE-91E0-8B67D16D387D}" type="presParOf" srcId="{D46EE152-774F-4CA8-9116-98CB08AEFA88}" destId="{D1C58439-AB41-4D73-94D5-800644F6883C}" srcOrd="0" destOrd="0" presId="urn:microsoft.com/office/officeart/2008/layout/HorizontalMultiLevelHierarchy#1"/>
    <dgm:cxn modelId="{ADEB05E0-712B-4A8C-B9CC-6C66689B8E48}" type="presParOf" srcId="{D1C58439-AB41-4D73-94D5-800644F6883C}" destId="{9B9BF0AB-5901-4E79-B4D7-EC064A6E4281}" srcOrd="0" destOrd="0" presId="urn:microsoft.com/office/officeart/2008/layout/HorizontalMultiLevelHierarchy#1"/>
    <dgm:cxn modelId="{883B093F-12B4-4F90-8461-4E29CD9FE1EB}" type="presParOf" srcId="{D1C58439-AB41-4D73-94D5-800644F6883C}" destId="{A6E13702-6C97-4911-A4E2-59EE8E68C431}" srcOrd="1" destOrd="0" presId="urn:microsoft.com/office/officeart/2008/layout/HorizontalMultiLevelHierarchy#1"/>
    <dgm:cxn modelId="{868FEB31-49F7-4E70-81E6-22E54F53CC96}" type="presParOf" srcId="{A6E13702-6C97-4911-A4E2-59EE8E68C431}" destId="{64B430B3-FF1B-406C-9FF2-27BA23788747}" srcOrd="0" destOrd="0" presId="urn:microsoft.com/office/officeart/2008/layout/HorizontalMultiLevelHierarchy#1"/>
    <dgm:cxn modelId="{F2719555-9326-4ECA-8DA6-1A90BED32788}" type="presParOf" srcId="{64B430B3-FF1B-406C-9FF2-27BA23788747}" destId="{C069D299-1B39-4BB1-9C27-833B58C46156}" srcOrd="0" destOrd="0" presId="urn:microsoft.com/office/officeart/2008/layout/HorizontalMultiLevelHierarchy#1"/>
    <dgm:cxn modelId="{7A3B4B5A-45A0-48A5-8732-EF81B93E25F3}" type="presParOf" srcId="{A6E13702-6C97-4911-A4E2-59EE8E68C431}" destId="{9C4BE19C-8DBD-46B6-9067-607184141480}" srcOrd="1" destOrd="0" presId="urn:microsoft.com/office/officeart/2008/layout/HorizontalMultiLevelHierarchy#1"/>
    <dgm:cxn modelId="{733A8AC5-8BD6-4CD1-8D68-60C64545A179}" type="presParOf" srcId="{9C4BE19C-8DBD-46B6-9067-607184141480}" destId="{CDA235D6-AC41-4ED3-AF28-D9CD9EDCBAED}" srcOrd="0" destOrd="0" presId="urn:microsoft.com/office/officeart/2008/layout/HorizontalMultiLevelHierarchy#1"/>
    <dgm:cxn modelId="{DBC05182-26CF-41FC-B1E6-B6443029D27E}" type="presParOf" srcId="{9C4BE19C-8DBD-46B6-9067-607184141480}" destId="{72E265FC-36E6-4BBF-AC05-214FD6415DAB}" srcOrd="1" destOrd="0" presId="urn:microsoft.com/office/officeart/2008/layout/HorizontalMultiLevelHierarchy#1"/>
    <dgm:cxn modelId="{8D4155C1-B332-47C3-9ECD-F3E936987586}" type="presParOf" srcId="{A6E13702-6C97-4911-A4E2-59EE8E68C431}" destId="{2F66960D-CF7A-443C-8CB9-E7DD0B261214}" srcOrd="2" destOrd="0" presId="urn:microsoft.com/office/officeart/2008/layout/HorizontalMultiLevelHierarchy#1"/>
    <dgm:cxn modelId="{59A73A40-74DD-4712-A16C-EB02D01DCF8E}" type="presParOf" srcId="{2F66960D-CF7A-443C-8CB9-E7DD0B261214}" destId="{5BBFF12A-A69F-4078-A83D-A1EAB54C5269}" srcOrd="0" destOrd="0" presId="urn:microsoft.com/office/officeart/2008/layout/HorizontalMultiLevelHierarchy#1"/>
    <dgm:cxn modelId="{D009E122-5D67-440E-9EFC-DEA0F21A4123}" type="presParOf" srcId="{A6E13702-6C97-4911-A4E2-59EE8E68C431}" destId="{C34060C1-0884-4F60-ADDF-610222CEEF01}" srcOrd="3" destOrd="0" presId="urn:microsoft.com/office/officeart/2008/layout/HorizontalMultiLevelHierarchy#1"/>
    <dgm:cxn modelId="{6BEE145A-737F-4834-B547-3309754F0EF6}" type="presParOf" srcId="{C34060C1-0884-4F60-ADDF-610222CEEF01}" destId="{3540059A-19CD-4FBD-A598-B7A4BB9DA52D}" srcOrd="0" destOrd="0" presId="urn:microsoft.com/office/officeart/2008/layout/HorizontalMultiLevelHierarchy#1"/>
    <dgm:cxn modelId="{C4D58F99-B355-4B4A-9631-4510D65935EE}" type="presParOf" srcId="{C34060C1-0884-4F60-ADDF-610222CEEF01}" destId="{5F2B1077-175E-4F04-9ED5-8097B74233FF}" srcOrd="1" destOrd="0" presId="urn:microsoft.com/office/officeart/2008/layout/HorizontalMultiLevelHierarchy#1"/>
    <dgm:cxn modelId="{67656E35-59D5-41AA-9F9D-9460B4FAA167}" type="presParOf" srcId="{A6E13702-6C97-4911-A4E2-59EE8E68C431}" destId="{CED1A3A3-B184-469E-86AE-670623BA4E5D}" srcOrd="4" destOrd="0" presId="urn:microsoft.com/office/officeart/2008/layout/HorizontalMultiLevelHierarchy#1"/>
    <dgm:cxn modelId="{0D3C60D5-7B71-4B08-B58F-19A5600031C4}" type="presParOf" srcId="{CED1A3A3-B184-469E-86AE-670623BA4E5D}" destId="{925CFC76-454F-4CEF-ADE7-B0D5EBC96571}" srcOrd="0" destOrd="0" presId="urn:microsoft.com/office/officeart/2008/layout/HorizontalMultiLevelHierarchy#1"/>
    <dgm:cxn modelId="{EFC899B6-FE62-4DEC-B71D-1F8BC7711935}" type="presParOf" srcId="{A6E13702-6C97-4911-A4E2-59EE8E68C431}" destId="{FE25D188-752C-49DB-8CF7-81DAD4AA116D}" srcOrd="5" destOrd="0" presId="urn:microsoft.com/office/officeart/2008/layout/HorizontalMultiLevelHierarchy#1"/>
    <dgm:cxn modelId="{B0EAE851-68E1-4105-A51C-9140A98140A0}" type="presParOf" srcId="{FE25D188-752C-49DB-8CF7-81DAD4AA116D}" destId="{E8D2105A-5421-473B-835F-F6E08D9D2D9B}" srcOrd="0" destOrd="0" presId="urn:microsoft.com/office/officeart/2008/layout/HorizontalMultiLevelHierarchy#1"/>
    <dgm:cxn modelId="{3EC77CB7-3D96-4FF1-AA2B-931ED9F4D82B}" type="presParOf" srcId="{FE25D188-752C-49DB-8CF7-81DAD4AA116D}" destId="{8A9817AD-1B7B-4DD1-A786-15A6E30FA3D8}" srcOrd="1" destOrd="0" presId="urn:microsoft.com/office/officeart/2008/layout/HorizontalMultiLevelHierarchy#1"/>
    <dgm:cxn modelId="{A8C9B31F-5AE8-43A5-8F05-39A62AC8EC50}" type="presParOf" srcId="{A6E13702-6C97-4911-A4E2-59EE8E68C431}" destId="{4E885218-1AE6-4DEB-9649-31C80DD0A5C7}" srcOrd="6" destOrd="0" presId="urn:microsoft.com/office/officeart/2008/layout/HorizontalMultiLevelHierarchy#1"/>
    <dgm:cxn modelId="{1D94BEDD-F48D-4A29-8BBF-3F7C9FA195D5}" type="presParOf" srcId="{4E885218-1AE6-4DEB-9649-31C80DD0A5C7}" destId="{E4A8912E-F36A-45F5-AD44-55C54E4B9A0E}" srcOrd="0" destOrd="0" presId="urn:microsoft.com/office/officeart/2008/layout/HorizontalMultiLevelHierarchy#1"/>
    <dgm:cxn modelId="{12AB4962-8FBD-438F-8325-DA9C26B7F8DC}" type="presParOf" srcId="{A6E13702-6C97-4911-A4E2-59EE8E68C431}" destId="{C3BD9E6D-2B05-4970-9930-341BA8AAC393}" srcOrd="7" destOrd="0" presId="urn:microsoft.com/office/officeart/2008/layout/HorizontalMultiLevelHierarchy#1"/>
    <dgm:cxn modelId="{67E84FF6-E341-4BED-ADD7-DED3536071B9}" type="presParOf" srcId="{C3BD9E6D-2B05-4970-9930-341BA8AAC393}" destId="{69CF0634-AFCF-43E9-937E-95123F3FF5EB}" srcOrd="0" destOrd="0" presId="urn:microsoft.com/office/officeart/2008/layout/HorizontalMultiLevelHierarchy#1"/>
    <dgm:cxn modelId="{30F62B13-2660-435F-97BD-D04EDB029CC7}" type="presParOf" srcId="{C3BD9E6D-2B05-4970-9930-341BA8AAC393}" destId="{3AEEF617-367B-44E3-A1A5-5FF96183DD8B}" srcOrd="1" destOrd="0" presId="urn:microsoft.com/office/officeart/2008/layout/HorizontalMultiLevelHierarchy#1"/>
    <dgm:cxn modelId="{415667B8-98B3-41F2-A090-B63AA032B516}" type="presParOf" srcId="{A6E13702-6C97-4911-A4E2-59EE8E68C431}" destId="{0DB0F50B-BA97-40DC-8054-264493316B4D}" srcOrd="8" destOrd="0" presId="urn:microsoft.com/office/officeart/2008/layout/HorizontalMultiLevelHierarchy#1"/>
    <dgm:cxn modelId="{B2FCF0C8-A4BE-4BC6-8B4F-C1A3D9E921BB}" type="presParOf" srcId="{0DB0F50B-BA97-40DC-8054-264493316B4D}" destId="{293535EC-AA45-4A89-97BE-843AB174C7B9}" srcOrd="0" destOrd="0" presId="urn:microsoft.com/office/officeart/2008/layout/HorizontalMultiLevelHierarchy#1"/>
    <dgm:cxn modelId="{F9777B2F-EB69-4A1F-9854-4EB8F4652D2A}" type="presParOf" srcId="{A6E13702-6C97-4911-A4E2-59EE8E68C431}" destId="{CC22A8D1-1BF9-409E-9DD2-8EA4E9976ED6}" srcOrd="9" destOrd="0" presId="urn:microsoft.com/office/officeart/2008/layout/HorizontalMultiLevelHierarchy#1"/>
    <dgm:cxn modelId="{CB183CAA-6B98-4D33-9246-6A67C7AEB675}" type="presParOf" srcId="{CC22A8D1-1BF9-409E-9DD2-8EA4E9976ED6}" destId="{1ED1245E-5958-4154-BEF0-12FEC1F4FF89}" srcOrd="0" destOrd="0" presId="urn:microsoft.com/office/officeart/2008/layout/HorizontalMultiLevelHierarchy#1"/>
    <dgm:cxn modelId="{D6EA6F6D-9106-4941-983E-709284EA34C0}" type="presParOf" srcId="{CC22A8D1-1BF9-409E-9DD2-8EA4E9976ED6}" destId="{841F9732-C5E3-41F5-B56B-B7D34EEA3675}" srcOrd="1" destOrd="0" presId="urn:microsoft.com/office/officeart/2008/layout/HorizontalMultiLevelHierarchy#1"/>
    <dgm:cxn modelId="{F963C938-9074-4D63-A71C-BD59F840F33F}" type="presParOf" srcId="{A6E13702-6C97-4911-A4E2-59EE8E68C431}" destId="{95CB9A52-6E87-4B7A-BDE1-A10257F2A53F}" srcOrd="10" destOrd="0" presId="urn:microsoft.com/office/officeart/2008/layout/HorizontalMultiLevelHierarchy#1"/>
    <dgm:cxn modelId="{E22092A1-1A4E-439F-BB5B-65CC71D6E175}" type="presParOf" srcId="{95CB9A52-6E87-4B7A-BDE1-A10257F2A53F}" destId="{46EF2A0F-C725-4DE4-9D5B-1ABB3165F5AC}" srcOrd="0" destOrd="0" presId="urn:microsoft.com/office/officeart/2008/layout/HorizontalMultiLevelHierarchy#1"/>
    <dgm:cxn modelId="{F8B25BAF-4224-4AC9-AF9F-C6E9F66E3CFB}" type="presParOf" srcId="{A6E13702-6C97-4911-A4E2-59EE8E68C431}" destId="{CAD31E81-A7A8-4DC6-BEE3-7475DBA3752C}" srcOrd="11" destOrd="0" presId="urn:microsoft.com/office/officeart/2008/layout/HorizontalMultiLevelHierarchy#1"/>
    <dgm:cxn modelId="{79F62644-07D6-468A-8E9E-16975E58F31F}" type="presParOf" srcId="{CAD31E81-A7A8-4DC6-BEE3-7475DBA3752C}" destId="{959BD710-E083-4B7F-B73A-EBD63C33ADF9}" srcOrd="0" destOrd="0" presId="urn:microsoft.com/office/officeart/2008/layout/HorizontalMultiLevelHierarchy#1"/>
    <dgm:cxn modelId="{56D1C8CA-821B-4E28-815B-3DFE0EF529CB}" type="presParOf" srcId="{CAD31E81-A7A8-4DC6-BEE3-7475DBA3752C}" destId="{27296FCA-B5E6-4C7F-83E0-048533F38F93}" srcOrd="1" destOrd="0" presId="urn:microsoft.com/office/officeart/2008/layout/HorizontalMultiLevelHierarchy#1"/>
    <dgm:cxn modelId="{F4B7E85A-8C18-428C-9C0C-906F38D5F483}" type="presParOf" srcId="{A6E13702-6C97-4911-A4E2-59EE8E68C431}" destId="{24A09555-5A38-48A5-91C7-BB52F3B72499}" srcOrd="12" destOrd="0" presId="urn:microsoft.com/office/officeart/2008/layout/HorizontalMultiLevelHierarchy#1"/>
    <dgm:cxn modelId="{8A328B88-86CA-43A7-B66F-AEBFC4B5193B}" type="presParOf" srcId="{24A09555-5A38-48A5-91C7-BB52F3B72499}" destId="{F4A45F1E-2316-4E5B-B3C5-333DB0481BE9}" srcOrd="0" destOrd="0" presId="urn:microsoft.com/office/officeart/2008/layout/HorizontalMultiLevelHierarchy#1"/>
    <dgm:cxn modelId="{C2F3E40C-D275-4AAE-9992-9D1BAF691D22}" type="presParOf" srcId="{A6E13702-6C97-4911-A4E2-59EE8E68C431}" destId="{C5F2AB87-18AF-4455-BC53-D414C80A4AD4}" srcOrd="13" destOrd="0" presId="urn:microsoft.com/office/officeart/2008/layout/HorizontalMultiLevelHierarchy#1"/>
    <dgm:cxn modelId="{92469873-A4EC-4FF9-9782-DB660E2D48E2}" type="presParOf" srcId="{C5F2AB87-18AF-4455-BC53-D414C80A4AD4}" destId="{3400694A-439C-463A-BDB5-2D656767CB44}" srcOrd="0" destOrd="0" presId="urn:microsoft.com/office/officeart/2008/layout/HorizontalMultiLevelHierarchy#1"/>
    <dgm:cxn modelId="{A054542B-1855-42B6-9A08-464F07C6FB58}" type="presParOf" srcId="{C5F2AB87-18AF-4455-BC53-D414C80A4AD4}" destId="{9FE04B06-882E-4E1D-AFDF-883684C5007A}" srcOrd="1" destOrd="0" presId="urn:microsoft.com/office/officeart/2008/layout/HorizontalMultiLevelHierarchy#1"/>
    <dgm:cxn modelId="{AFCF4A6C-6F3D-4F6E-A8DC-0AF32CB6ED44}" type="presParOf" srcId="{A6E13702-6C97-4911-A4E2-59EE8E68C431}" destId="{13CA87B0-A611-4554-BE67-E060EDCA61DC}" srcOrd="14" destOrd="0" presId="urn:microsoft.com/office/officeart/2008/layout/HorizontalMultiLevelHierarchy#1"/>
    <dgm:cxn modelId="{B0EE3098-0BA9-4632-B1DD-387592F3B0C6}" type="presParOf" srcId="{13CA87B0-A611-4554-BE67-E060EDCA61DC}" destId="{9C08155F-0060-493B-98D4-6FA40BC7A3CB}" srcOrd="0" destOrd="0" presId="urn:microsoft.com/office/officeart/2008/layout/HorizontalMultiLevelHierarchy#1"/>
    <dgm:cxn modelId="{8EADBDE6-BD7F-4282-933D-32BFAD775926}" type="presParOf" srcId="{A6E13702-6C97-4911-A4E2-59EE8E68C431}" destId="{6C7879D4-739D-4479-8343-FFC42D5198FA}" srcOrd="15" destOrd="0" presId="urn:microsoft.com/office/officeart/2008/layout/HorizontalMultiLevelHierarchy#1"/>
    <dgm:cxn modelId="{B54C2EF0-182A-40CD-BC6E-301975A1E946}" type="presParOf" srcId="{6C7879D4-739D-4479-8343-FFC42D5198FA}" destId="{CF290103-EFF5-49DD-9E68-561171AB9410}" srcOrd="0" destOrd="0" presId="urn:microsoft.com/office/officeart/2008/layout/HorizontalMultiLevelHierarchy#1"/>
    <dgm:cxn modelId="{1EDF71BC-D1A7-42C6-8C59-B4F4B892814D}" type="presParOf" srcId="{6C7879D4-739D-4479-8343-FFC42D5198FA}" destId="{845CB4D1-CFD9-4A26-9240-49354506D264}" srcOrd="1" destOrd="0" presId="urn:microsoft.com/office/officeart/2008/layout/HorizontalMultiLevel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3DDEC3-4410-4A7B-A08D-B4E398522276}" type="doc">
      <dgm:prSet loTypeId="urn:microsoft.com/office/officeart/2005/8/layout/hierarchy3#1" loCatId="hierarchy" qsTypeId="urn:microsoft.com/office/officeart/2005/8/quickstyle/simple1#3" qsCatId="simple" csTypeId="urn:microsoft.com/office/officeart/2005/8/colors/accent1_2#3" csCatId="accent1" phldr="0"/>
      <dgm:spPr/>
      <dgm:t>
        <a:bodyPr/>
        <a:lstStyle/>
        <a:p>
          <a:endParaRPr lang="en-US"/>
        </a:p>
      </dgm:t>
    </dgm:pt>
    <dgm:pt modelId="{F970B406-3137-445F-A047-960BE6F8F548}">
      <dgm:prSet phldrT="[Text]" phldr="0" custT="0"/>
      <dgm:spPr/>
      <dgm:t>
        <a:bodyPr vert="horz" wrap="square"/>
        <a:lstStyle/>
        <a:p>
          <a:pPr>
            <a:lnSpc>
              <a:spcPct val="100000"/>
            </a:lnSpc>
            <a:spcBef>
              <a:spcPct val="0"/>
            </a:spcBef>
            <a:spcAft>
              <a:spcPct val="35000"/>
            </a:spcAft>
          </a:pPr>
          <a:r>
            <a:rPr lang="en-US"/>
            <a:t>Previous Academic Structure</a:t>
          </a:r>
        </a:p>
      </dgm:t>
    </dgm:pt>
    <dgm:pt modelId="{DE9920FC-ADF2-43FC-8D66-AB16E15737FC}" type="parTrans" cxnId="{39CF75A2-4706-49BD-B993-F4A83682B9C5}">
      <dgm:prSet/>
      <dgm:spPr/>
      <dgm:t>
        <a:bodyPr/>
        <a:lstStyle/>
        <a:p>
          <a:endParaRPr lang="en-US"/>
        </a:p>
      </dgm:t>
    </dgm:pt>
    <dgm:pt modelId="{A6DBE21A-0230-45DE-A17E-9E9D78667511}" type="sibTrans" cxnId="{39CF75A2-4706-49BD-B993-F4A83682B9C5}">
      <dgm:prSet/>
      <dgm:spPr/>
      <dgm:t>
        <a:bodyPr/>
        <a:lstStyle/>
        <a:p>
          <a:endParaRPr lang="en-US"/>
        </a:p>
      </dgm:t>
    </dgm:pt>
    <dgm:pt modelId="{A25C7583-E7A5-4AAA-B9C4-C444679A5000}">
      <dgm:prSet phldr="0" custT="0"/>
      <dgm:spPr/>
      <dgm:t>
        <a:bodyPr vert="horz" wrap="square"/>
        <a:lstStyle/>
        <a:p>
          <a:pPr>
            <a:lnSpc>
              <a:spcPct val="100000"/>
            </a:lnSpc>
            <a:spcBef>
              <a:spcPct val="0"/>
            </a:spcBef>
            <a:spcAft>
              <a:spcPct val="35000"/>
            </a:spcAft>
          </a:pPr>
          <a:r>
            <a:rPr lang="en-US"/>
            <a:t>Foundation </a:t>
          </a:r>
        </a:p>
      </dgm:t>
    </dgm:pt>
    <dgm:pt modelId="{98A6A0EC-4B6C-403E-BE41-EED74F5D0F2E}" type="parTrans" cxnId="{409A5640-7052-44D1-BEA7-6FE8303D9CAB}">
      <dgm:prSet/>
      <dgm:spPr/>
      <dgm:t>
        <a:bodyPr/>
        <a:lstStyle/>
        <a:p>
          <a:endParaRPr lang="en-IN"/>
        </a:p>
      </dgm:t>
    </dgm:pt>
    <dgm:pt modelId="{23DF1B0C-C467-4707-A57B-8744DAA27582}" type="sibTrans" cxnId="{409A5640-7052-44D1-BEA7-6FE8303D9CAB}">
      <dgm:prSet/>
      <dgm:spPr/>
      <dgm:t>
        <a:bodyPr/>
        <a:lstStyle/>
        <a:p>
          <a:endParaRPr lang="en-IN"/>
        </a:p>
      </dgm:t>
    </dgm:pt>
    <dgm:pt modelId="{2199E590-A466-443A-B43D-5CA7DA30B3AC}">
      <dgm:prSet phldrT="[Text]" phldr="0" custT="0"/>
      <dgm:spPr/>
      <dgm:t>
        <a:bodyPr vert="horz" wrap="square"/>
        <a:lstStyle/>
        <a:p>
          <a:pPr>
            <a:lnSpc>
              <a:spcPct val="100000"/>
            </a:lnSpc>
            <a:spcBef>
              <a:spcPct val="0"/>
            </a:spcBef>
            <a:spcAft>
              <a:spcPct val="35000"/>
            </a:spcAft>
          </a:pPr>
          <a:r>
            <a:rPr lang="en-US"/>
            <a:t>10</a:t>
          </a:r>
        </a:p>
        <a:p>
          <a:pPr>
            <a:lnSpc>
              <a:spcPct val="100000"/>
            </a:lnSpc>
            <a:spcBef>
              <a:spcPct val="0"/>
            </a:spcBef>
            <a:spcAft>
              <a:spcPct val="35000"/>
            </a:spcAft>
          </a:pPr>
          <a:r>
            <a:rPr lang="en-US"/>
            <a:t>Ages(6-16) </a:t>
          </a:r>
        </a:p>
      </dgm:t>
    </dgm:pt>
    <dgm:pt modelId="{0F1D7D4E-BD8E-43C1-8F99-ED496D7A9BB4}" type="parTrans" cxnId="{FCE36D57-5406-43CD-8DD2-958D129BAA4A}">
      <dgm:prSet/>
      <dgm:spPr/>
      <dgm:t>
        <a:bodyPr/>
        <a:lstStyle/>
        <a:p>
          <a:endParaRPr lang="en-US"/>
        </a:p>
      </dgm:t>
    </dgm:pt>
    <dgm:pt modelId="{49BEF6ED-1342-41F0-807C-53E1906472B9}" type="sibTrans" cxnId="{FCE36D57-5406-43CD-8DD2-958D129BAA4A}">
      <dgm:prSet/>
      <dgm:spPr/>
      <dgm:t>
        <a:bodyPr/>
        <a:lstStyle/>
        <a:p>
          <a:endParaRPr lang="en-US"/>
        </a:p>
      </dgm:t>
    </dgm:pt>
    <dgm:pt modelId="{6410EC4E-6AA5-4F68-930B-680495E49A0B}">
      <dgm:prSet phldrT="[Text]" phldr="0" custT="0"/>
      <dgm:spPr/>
      <dgm:t>
        <a:bodyPr vert="horz" wrap="square"/>
        <a:lstStyle/>
        <a:p>
          <a:pPr>
            <a:lnSpc>
              <a:spcPct val="100000"/>
            </a:lnSpc>
            <a:spcBef>
              <a:spcPct val="0"/>
            </a:spcBef>
            <a:spcAft>
              <a:spcPct val="35000"/>
            </a:spcAft>
          </a:pPr>
          <a:r>
            <a:rPr lang="en-US"/>
            <a:t>2</a:t>
          </a:r>
        </a:p>
        <a:p>
          <a:pPr>
            <a:lnSpc>
              <a:spcPct val="100000"/>
            </a:lnSpc>
            <a:spcBef>
              <a:spcPct val="0"/>
            </a:spcBef>
            <a:spcAft>
              <a:spcPct val="35000"/>
            </a:spcAft>
          </a:pPr>
          <a:r>
            <a:rPr lang="en-US"/>
            <a:t>Ages(16-18) </a:t>
          </a:r>
        </a:p>
      </dgm:t>
    </dgm:pt>
    <dgm:pt modelId="{23807AB1-DC98-4728-B950-3E60934BA7E7}" type="parTrans" cxnId="{28FFD238-4AF2-430D-AF48-AB9CF43336DC}">
      <dgm:prSet/>
      <dgm:spPr/>
      <dgm:t>
        <a:bodyPr/>
        <a:lstStyle/>
        <a:p>
          <a:endParaRPr lang="en-US"/>
        </a:p>
      </dgm:t>
    </dgm:pt>
    <dgm:pt modelId="{B19E9109-E222-453D-A601-BD15100C2B8F}" type="sibTrans" cxnId="{28FFD238-4AF2-430D-AF48-AB9CF43336DC}">
      <dgm:prSet/>
      <dgm:spPr/>
      <dgm:t>
        <a:bodyPr/>
        <a:lstStyle/>
        <a:p>
          <a:endParaRPr lang="en-US"/>
        </a:p>
      </dgm:t>
    </dgm:pt>
    <dgm:pt modelId="{867279BA-BE37-4115-B52A-17E4F0F535FD}">
      <dgm:prSet phldrT="[Text]" phldr="0" custT="0"/>
      <dgm:spPr/>
      <dgm:t>
        <a:bodyPr vert="horz" wrap="square"/>
        <a:lstStyle/>
        <a:p>
          <a:pPr>
            <a:lnSpc>
              <a:spcPct val="100000"/>
            </a:lnSpc>
            <a:spcBef>
              <a:spcPct val="0"/>
            </a:spcBef>
            <a:spcAft>
              <a:spcPct val="35000"/>
            </a:spcAft>
          </a:pPr>
          <a:r>
            <a:rPr lang="en-US"/>
            <a:t>New Pedagogical and Curricular Structure</a:t>
          </a:r>
        </a:p>
      </dgm:t>
    </dgm:pt>
    <dgm:pt modelId="{1A4FEF92-68C1-469B-A1A1-5D97CB9FBEDD}" type="parTrans" cxnId="{DF43F094-1642-45C9-9199-F9B84CFFBC40}">
      <dgm:prSet/>
      <dgm:spPr/>
      <dgm:t>
        <a:bodyPr/>
        <a:lstStyle/>
        <a:p>
          <a:endParaRPr lang="en-US"/>
        </a:p>
      </dgm:t>
    </dgm:pt>
    <dgm:pt modelId="{0FC30822-F791-4477-9BA8-25504EBFECC7}" type="sibTrans" cxnId="{DF43F094-1642-45C9-9199-F9B84CFFBC40}">
      <dgm:prSet/>
      <dgm:spPr/>
      <dgm:t>
        <a:bodyPr/>
        <a:lstStyle/>
        <a:p>
          <a:endParaRPr lang="en-US"/>
        </a:p>
      </dgm:t>
    </dgm:pt>
    <dgm:pt modelId="{849175CF-F593-437D-924E-CA0E96CBD1E1}">
      <dgm:prSet phldrT="[Text]" phldr="0" custT="0"/>
      <dgm:spPr/>
      <dgm:t>
        <a:bodyPr vert="horz" wrap="square"/>
        <a:lstStyle/>
        <a:p>
          <a:pPr>
            <a:lnSpc>
              <a:spcPct val="100000"/>
            </a:lnSpc>
            <a:spcBef>
              <a:spcPct val="0"/>
            </a:spcBef>
            <a:spcAft>
              <a:spcPct val="35000"/>
            </a:spcAft>
          </a:pPr>
          <a:r>
            <a:rPr lang="en-US"/>
            <a:t>5(3+2)</a:t>
          </a:r>
        </a:p>
        <a:p>
          <a:pPr>
            <a:lnSpc>
              <a:spcPct val="100000"/>
            </a:lnSpc>
            <a:spcBef>
              <a:spcPct val="0"/>
            </a:spcBef>
            <a:spcAft>
              <a:spcPct val="35000"/>
            </a:spcAft>
          </a:pPr>
          <a:r>
            <a:rPr lang="en-US"/>
            <a:t>Anganwadi(Ages 3-6)</a:t>
          </a:r>
        </a:p>
        <a:p>
          <a:pPr>
            <a:lnSpc>
              <a:spcPct val="100000"/>
            </a:lnSpc>
            <a:spcBef>
              <a:spcPct val="0"/>
            </a:spcBef>
            <a:spcAft>
              <a:spcPct val="35000"/>
            </a:spcAft>
          </a:pPr>
          <a:r>
            <a:rPr lang="en-US"/>
            <a:t>Class 1-2(Ages 6-8)</a:t>
          </a:r>
        </a:p>
      </dgm:t>
    </dgm:pt>
    <dgm:pt modelId="{57380257-9F95-43E2-B330-46970CC8990C}" type="parTrans" cxnId="{A8D91D16-6F64-49AE-90E9-BE28EC98401B}">
      <dgm:prSet/>
      <dgm:spPr/>
      <dgm:t>
        <a:bodyPr/>
        <a:lstStyle/>
        <a:p>
          <a:endParaRPr lang="en-US"/>
        </a:p>
      </dgm:t>
    </dgm:pt>
    <dgm:pt modelId="{6A3A148F-286C-48E5-8F1A-D937B12918BD}" type="sibTrans" cxnId="{A8D91D16-6F64-49AE-90E9-BE28EC98401B}">
      <dgm:prSet/>
      <dgm:spPr/>
      <dgm:t>
        <a:bodyPr/>
        <a:lstStyle/>
        <a:p>
          <a:endParaRPr lang="en-US"/>
        </a:p>
      </dgm:t>
    </dgm:pt>
    <dgm:pt modelId="{8C757F7A-BF47-479A-973F-2852BB847704}">
      <dgm:prSet phldrT="[Text]" phldr="0" custT="0"/>
      <dgm:spPr/>
      <dgm:t>
        <a:bodyPr vert="horz" wrap="square"/>
        <a:lstStyle/>
        <a:p>
          <a:pPr>
            <a:lnSpc>
              <a:spcPct val="100000"/>
            </a:lnSpc>
            <a:spcBef>
              <a:spcPct val="0"/>
            </a:spcBef>
            <a:spcAft>
              <a:spcPct val="35000"/>
            </a:spcAft>
          </a:pPr>
          <a:r>
            <a:rPr lang="en-US"/>
            <a:t>3</a:t>
          </a:r>
        </a:p>
        <a:p>
          <a:pPr>
            <a:lnSpc>
              <a:spcPct val="100000"/>
            </a:lnSpc>
            <a:spcBef>
              <a:spcPct val="0"/>
            </a:spcBef>
            <a:spcAft>
              <a:spcPct val="35000"/>
            </a:spcAft>
          </a:pPr>
          <a:r>
            <a:rPr lang="en-US"/>
            <a:t>Class 3-5</a:t>
          </a:r>
        </a:p>
        <a:p>
          <a:pPr>
            <a:lnSpc>
              <a:spcPct val="100000"/>
            </a:lnSpc>
            <a:spcBef>
              <a:spcPct val="0"/>
            </a:spcBef>
            <a:spcAft>
              <a:spcPct val="35000"/>
            </a:spcAft>
          </a:pPr>
          <a:r>
            <a:rPr lang="en-US"/>
            <a:t>Ages (8-11)</a:t>
          </a:r>
        </a:p>
      </dgm:t>
    </dgm:pt>
    <dgm:pt modelId="{672BD303-3035-4BAD-BC56-6E34D1C63F93}" type="parTrans" cxnId="{3A008183-93F7-407E-A30F-1933CAF6BE26}">
      <dgm:prSet/>
      <dgm:spPr/>
      <dgm:t>
        <a:bodyPr/>
        <a:lstStyle/>
        <a:p>
          <a:endParaRPr lang="en-US"/>
        </a:p>
      </dgm:t>
    </dgm:pt>
    <dgm:pt modelId="{BB43DD45-D574-4499-816C-77E724CFB04C}" type="sibTrans" cxnId="{3A008183-93F7-407E-A30F-1933CAF6BE26}">
      <dgm:prSet/>
      <dgm:spPr/>
      <dgm:t>
        <a:bodyPr/>
        <a:lstStyle/>
        <a:p>
          <a:endParaRPr lang="en-US"/>
        </a:p>
      </dgm:t>
    </dgm:pt>
    <dgm:pt modelId="{A5D38F87-2C77-4FF7-A236-C603B2A66A5A}">
      <dgm:prSet phldr="0" custT="0"/>
      <dgm:spPr/>
      <dgm:t>
        <a:bodyPr vert="horz" wrap="square"/>
        <a:lstStyle/>
        <a:p>
          <a:pPr>
            <a:lnSpc>
              <a:spcPct val="100000"/>
            </a:lnSpc>
            <a:spcBef>
              <a:spcPct val="0"/>
            </a:spcBef>
            <a:spcAft>
              <a:spcPct val="35000"/>
            </a:spcAft>
          </a:pPr>
          <a:r>
            <a:rPr lang="en-US"/>
            <a:t>3</a:t>
          </a:r>
        </a:p>
        <a:p>
          <a:pPr>
            <a:lnSpc>
              <a:spcPct val="100000"/>
            </a:lnSpc>
            <a:spcBef>
              <a:spcPct val="0"/>
            </a:spcBef>
            <a:spcAft>
              <a:spcPct val="35000"/>
            </a:spcAft>
          </a:pPr>
          <a:r>
            <a:rPr lang="en-US"/>
            <a:t>Class 6-8</a:t>
          </a:r>
        </a:p>
        <a:p>
          <a:pPr>
            <a:lnSpc>
              <a:spcPct val="100000"/>
            </a:lnSpc>
            <a:spcBef>
              <a:spcPct val="0"/>
            </a:spcBef>
            <a:spcAft>
              <a:spcPct val="35000"/>
            </a:spcAft>
          </a:pPr>
          <a:r>
            <a:rPr lang="en-US"/>
            <a:t>Ages (11-14)</a:t>
          </a:r>
        </a:p>
      </dgm:t>
    </dgm:pt>
    <dgm:pt modelId="{D87D34F9-5EC7-4266-8CA4-EA8EDEEB31BA}" type="parTrans" cxnId="{9A489436-09D9-4B19-88FD-41C98ED551B3}">
      <dgm:prSet/>
      <dgm:spPr/>
      <dgm:t>
        <a:bodyPr/>
        <a:lstStyle/>
        <a:p>
          <a:endParaRPr lang="en-IN"/>
        </a:p>
      </dgm:t>
    </dgm:pt>
    <dgm:pt modelId="{3505E665-0BE0-4C54-9171-8C9E5B1E76CC}" type="sibTrans" cxnId="{9A489436-09D9-4B19-88FD-41C98ED551B3}">
      <dgm:prSet/>
      <dgm:spPr/>
      <dgm:t>
        <a:bodyPr/>
        <a:lstStyle/>
        <a:p>
          <a:endParaRPr lang="en-IN"/>
        </a:p>
      </dgm:t>
    </dgm:pt>
    <dgm:pt modelId="{9BCBD658-C9D7-4A80-B5B4-027702DA72DE}">
      <dgm:prSet phldr="0" custT="0"/>
      <dgm:spPr/>
      <dgm:t>
        <a:bodyPr vert="horz" wrap="square"/>
        <a:lstStyle/>
        <a:p>
          <a:pPr>
            <a:lnSpc>
              <a:spcPct val="100000"/>
            </a:lnSpc>
            <a:spcBef>
              <a:spcPct val="0"/>
            </a:spcBef>
            <a:spcAft>
              <a:spcPct val="35000"/>
            </a:spcAft>
          </a:pPr>
          <a:r>
            <a:rPr lang="en-US"/>
            <a:t>4</a:t>
          </a:r>
        </a:p>
        <a:p>
          <a:pPr>
            <a:lnSpc>
              <a:spcPct val="100000"/>
            </a:lnSpc>
            <a:spcBef>
              <a:spcPct val="0"/>
            </a:spcBef>
            <a:spcAft>
              <a:spcPct val="35000"/>
            </a:spcAft>
          </a:pPr>
          <a:r>
            <a:rPr lang="en-US"/>
            <a:t>Class 9-12</a:t>
          </a:r>
        </a:p>
        <a:p>
          <a:pPr>
            <a:lnSpc>
              <a:spcPct val="100000"/>
            </a:lnSpc>
            <a:spcBef>
              <a:spcPct val="0"/>
            </a:spcBef>
            <a:spcAft>
              <a:spcPct val="35000"/>
            </a:spcAft>
          </a:pPr>
          <a:r>
            <a:rPr lang="en-US"/>
            <a:t>Ages (14-18)</a:t>
          </a:r>
        </a:p>
      </dgm:t>
    </dgm:pt>
    <dgm:pt modelId="{205952CB-60BE-4F18-8C60-A418486F7BF5}" type="parTrans" cxnId="{42FB6EC4-0647-4BFB-90CD-8ECF01D3C97C}">
      <dgm:prSet/>
      <dgm:spPr/>
      <dgm:t>
        <a:bodyPr/>
        <a:lstStyle/>
        <a:p>
          <a:endParaRPr lang="en-IN"/>
        </a:p>
      </dgm:t>
    </dgm:pt>
    <dgm:pt modelId="{9C6B9EAD-21D4-4DA4-97D8-42C650F75D15}" type="sibTrans" cxnId="{42FB6EC4-0647-4BFB-90CD-8ECF01D3C97C}">
      <dgm:prSet/>
      <dgm:spPr/>
      <dgm:t>
        <a:bodyPr/>
        <a:lstStyle/>
        <a:p>
          <a:endParaRPr lang="en-IN"/>
        </a:p>
      </dgm:t>
    </dgm:pt>
    <dgm:pt modelId="{BA99965A-2D40-4D79-8990-EDFF24C85EE8}" type="pres">
      <dgm:prSet presAssocID="{8C3DDEC3-4410-4A7B-A08D-B4E398522276}" presName="diagram" presStyleCnt="0">
        <dgm:presLayoutVars>
          <dgm:chPref val="1"/>
          <dgm:dir/>
          <dgm:animOne val="branch"/>
          <dgm:animLvl val="lvl"/>
          <dgm:resizeHandles/>
        </dgm:presLayoutVars>
      </dgm:prSet>
      <dgm:spPr/>
    </dgm:pt>
    <dgm:pt modelId="{687F4677-56D9-46C1-8D8A-E79069C61FEF}" type="pres">
      <dgm:prSet presAssocID="{F970B406-3137-445F-A047-960BE6F8F548}" presName="root" presStyleCnt="0"/>
      <dgm:spPr/>
    </dgm:pt>
    <dgm:pt modelId="{A0242BD7-40EC-4B30-A4E6-F6CADB9C4AF7}" type="pres">
      <dgm:prSet presAssocID="{F970B406-3137-445F-A047-960BE6F8F548}" presName="rootComposite" presStyleCnt="0"/>
      <dgm:spPr/>
    </dgm:pt>
    <dgm:pt modelId="{F7165120-5FFC-451F-A676-9DCAA5026EF0}" type="pres">
      <dgm:prSet presAssocID="{F970B406-3137-445F-A047-960BE6F8F548}" presName="rootText" presStyleLbl="node1" presStyleIdx="0" presStyleCnt="2"/>
      <dgm:spPr/>
    </dgm:pt>
    <dgm:pt modelId="{76A4EA41-4C04-4672-9E66-C332C13D0A8A}" type="pres">
      <dgm:prSet presAssocID="{F970B406-3137-445F-A047-960BE6F8F548}" presName="rootConnector" presStyleLbl="node1" presStyleIdx="0" presStyleCnt="2"/>
      <dgm:spPr/>
    </dgm:pt>
    <dgm:pt modelId="{F8EA77B5-FD36-4D9F-8881-E02597338EBD}" type="pres">
      <dgm:prSet presAssocID="{F970B406-3137-445F-A047-960BE6F8F548}" presName="childShape" presStyleCnt="0"/>
      <dgm:spPr/>
    </dgm:pt>
    <dgm:pt modelId="{ABC51D81-74B7-4468-AE5B-AFEFBB43C3F5}" type="pres">
      <dgm:prSet presAssocID="{98A6A0EC-4B6C-403E-BE41-EED74F5D0F2E}" presName="Name13" presStyleLbl="parChTrans1D2" presStyleIdx="0" presStyleCnt="7"/>
      <dgm:spPr/>
    </dgm:pt>
    <dgm:pt modelId="{8C58854F-E121-4C67-9208-457B9F358606}" type="pres">
      <dgm:prSet presAssocID="{A25C7583-E7A5-4AAA-B9C4-C444679A5000}" presName="childText" presStyleLbl="bgAcc1" presStyleIdx="0" presStyleCnt="7">
        <dgm:presLayoutVars>
          <dgm:bulletEnabled val="1"/>
        </dgm:presLayoutVars>
      </dgm:prSet>
      <dgm:spPr/>
    </dgm:pt>
    <dgm:pt modelId="{A8F86FA2-285E-4466-A13D-4ECC369B5275}" type="pres">
      <dgm:prSet presAssocID="{0F1D7D4E-BD8E-43C1-8F99-ED496D7A9BB4}" presName="Name13" presStyleLbl="parChTrans1D2" presStyleIdx="1" presStyleCnt="7"/>
      <dgm:spPr/>
    </dgm:pt>
    <dgm:pt modelId="{8402CCB8-5F3F-4B37-9533-2CEF8B977F02}" type="pres">
      <dgm:prSet presAssocID="{2199E590-A466-443A-B43D-5CA7DA30B3AC}" presName="childText" presStyleLbl="bgAcc1" presStyleIdx="1" presStyleCnt="7">
        <dgm:presLayoutVars>
          <dgm:bulletEnabled val="1"/>
        </dgm:presLayoutVars>
      </dgm:prSet>
      <dgm:spPr/>
    </dgm:pt>
    <dgm:pt modelId="{6FC5009F-DE3F-4EA7-8B97-755BF90691C6}" type="pres">
      <dgm:prSet presAssocID="{23807AB1-DC98-4728-B950-3E60934BA7E7}" presName="Name13" presStyleLbl="parChTrans1D2" presStyleIdx="2" presStyleCnt="7"/>
      <dgm:spPr/>
    </dgm:pt>
    <dgm:pt modelId="{8ED2A45B-0F28-4738-BACC-E7567F498BC0}" type="pres">
      <dgm:prSet presAssocID="{6410EC4E-6AA5-4F68-930B-680495E49A0B}" presName="childText" presStyleLbl="bgAcc1" presStyleIdx="2" presStyleCnt="7">
        <dgm:presLayoutVars>
          <dgm:bulletEnabled val="1"/>
        </dgm:presLayoutVars>
      </dgm:prSet>
      <dgm:spPr/>
    </dgm:pt>
    <dgm:pt modelId="{3172787D-DB04-43ED-8026-C65F67B371C2}" type="pres">
      <dgm:prSet presAssocID="{867279BA-BE37-4115-B52A-17E4F0F535FD}" presName="root" presStyleCnt="0"/>
      <dgm:spPr/>
    </dgm:pt>
    <dgm:pt modelId="{5E7B529B-3791-4C92-8A8D-42B5FE64B1B8}" type="pres">
      <dgm:prSet presAssocID="{867279BA-BE37-4115-B52A-17E4F0F535FD}" presName="rootComposite" presStyleCnt="0"/>
      <dgm:spPr/>
    </dgm:pt>
    <dgm:pt modelId="{E3FF03EB-8647-4636-BC5C-E9BEC6C29553}" type="pres">
      <dgm:prSet presAssocID="{867279BA-BE37-4115-B52A-17E4F0F535FD}" presName="rootText" presStyleLbl="node1" presStyleIdx="1" presStyleCnt="2"/>
      <dgm:spPr/>
    </dgm:pt>
    <dgm:pt modelId="{020E4746-3A8C-42B4-AC17-0FB7CA4B2811}" type="pres">
      <dgm:prSet presAssocID="{867279BA-BE37-4115-B52A-17E4F0F535FD}" presName="rootConnector" presStyleLbl="node1" presStyleIdx="1" presStyleCnt="2"/>
      <dgm:spPr/>
    </dgm:pt>
    <dgm:pt modelId="{A994A7C3-AEF7-4426-B7EF-877C67834B7F}" type="pres">
      <dgm:prSet presAssocID="{867279BA-BE37-4115-B52A-17E4F0F535FD}" presName="childShape" presStyleCnt="0"/>
      <dgm:spPr/>
    </dgm:pt>
    <dgm:pt modelId="{3F5EB287-4C34-456C-B985-2B774B3D9EF1}" type="pres">
      <dgm:prSet presAssocID="{57380257-9F95-43E2-B330-46970CC8990C}" presName="Name13" presStyleLbl="parChTrans1D2" presStyleIdx="3" presStyleCnt="7"/>
      <dgm:spPr/>
    </dgm:pt>
    <dgm:pt modelId="{A9454E12-1A81-4CCD-AB01-CC69284C8769}" type="pres">
      <dgm:prSet presAssocID="{849175CF-F593-437D-924E-CA0E96CBD1E1}" presName="childText" presStyleLbl="bgAcc1" presStyleIdx="3" presStyleCnt="7">
        <dgm:presLayoutVars>
          <dgm:bulletEnabled val="1"/>
        </dgm:presLayoutVars>
      </dgm:prSet>
      <dgm:spPr/>
    </dgm:pt>
    <dgm:pt modelId="{56903B70-44BE-4DEE-B3D8-8D6F309E69EE}" type="pres">
      <dgm:prSet presAssocID="{672BD303-3035-4BAD-BC56-6E34D1C63F93}" presName="Name13" presStyleLbl="parChTrans1D2" presStyleIdx="4" presStyleCnt="7"/>
      <dgm:spPr/>
    </dgm:pt>
    <dgm:pt modelId="{CD3CDA12-D3B0-45EC-A723-612A0493B711}" type="pres">
      <dgm:prSet presAssocID="{8C757F7A-BF47-479A-973F-2852BB847704}" presName="childText" presStyleLbl="bgAcc1" presStyleIdx="4" presStyleCnt="7">
        <dgm:presLayoutVars>
          <dgm:bulletEnabled val="1"/>
        </dgm:presLayoutVars>
      </dgm:prSet>
      <dgm:spPr/>
    </dgm:pt>
    <dgm:pt modelId="{5390B5FD-B2F3-4BD7-9862-A318599D55B1}" type="pres">
      <dgm:prSet presAssocID="{D87D34F9-5EC7-4266-8CA4-EA8EDEEB31BA}" presName="Name13" presStyleLbl="parChTrans1D2" presStyleIdx="5" presStyleCnt="7"/>
      <dgm:spPr/>
    </dgm:pt>
    <dgm:pt modelId="{123E565A-3B85-4422-ACDA-128B7306EFB6}" type="pres">
      <dgm:prSet presAssocID="{A5D38F87-2C77-4FF7-A236-C603B2A66A5A}" presName="childText" presStyleLbl="bgAcc1" presStyleIdx="5" presStyleCnt="7">
        <dgm:presLayoutVars>
          <dgm:bulletEnabled val="1"/>
        </dgm:presLayoutVars>
      </dgm:prSet>
      <dgm:spPr/>
    </dgm:pt>
    <dgm:pt modelId="{30F52E4A-CFCE-47FD-AC8A-7218D334B442}" type="pres">
      <dgm:prSet presAssocID="{205952CB-60BE-4F18-8C60-A418486F7BF5}" presName="Name13" presStyleLbl="parChTrans1D2" presStyleIdx="6" presStyleCnt="7"/>
      <dgm:spPr/>
    </dgm:pt>
    <dgm:pt modelId="{76DAF5DC-977A-462F-9C98-3E70DDBF30FA}" type="pres">
      <dgm:prSet presAssocID="{9BCBD658-C9D7-4A80-B5B4-027702DA72DE}" presName="childText" presStyleLbl="bgAcc1" presStyleIdx="6" presStyleCnt="7">
        <dgm:presLayoutVars>
          <dgm:bulletEnabled val="1"/>
        </dgm:presLayoutVars>
      </dgm:prSet>
      <dgm:spPr/>
    </dgm:pt>
  </dgm:ptLst>
  <dgm:cxnLst>
    <dgm:cxn modelId="{113F9408-4299-480C-9B50-57BFCAFA2AE5}" type="presOf" srcId="{8C3DDEC3-4410-4A7B-A08D-B4E398522276}" destId="{BA99965A-2D40-4D79-8990-EDFF24C85EE8}" srcOrd="0" destOrd="0" presId="urn:microsoft.com/office/officeart/2005/8/layout/hierarchy3#1"/>
    <dgm:cxn modelId="{703BEC0A-BD29-456A-89EA-32F3ABF97287}" type="presOf" srcId="{8C757F7A-BF47-479A-973F-2852BB847704}" destId="{CD3CDA12-D3B0-45EC-A723-612A0493B711}" srcOrd="0" destOrd="0" presId="urn:microsoft.com/office/officeart/2005/8/layout/hierarchy3#1"/>
    <dgm:cxn modelId="{A60B870F-C1D9-4912-A0BF-54D8923F3C7E}" type="presOf" srcId="{205952CB-60BE-4F18-8C60-A418486F7BF5}" destId="{30F52E4A-CFCE-47FD-AC8A-7218D334B442}" srcOrd="0" destOrd="0" presId="urn:microsoft.com/office/officeart/2005/8/layout/hierarchy3#1"/>
    <dgm:cxn modelId="{5D2FEA0F-19EC-4E9E-9688-F43DD532D919}" type="presOf" srcId="{A25C7583-E7A5-4AAA-B9C4-C444679A5000}" destId="{8C58854F-E121-4C67-9208-457B9F358606}" srcOrd="0" destOrd="0" presId="urn:microsoft.com/office/officeart/2005/8/layout/hierarchy3#1"/>
    <dgm:cxn modelId="{1FA0A715-58CC-451C-8332-DE92B6BCB20D}" type="presOf" srcId="{23807AB1-DC98-4728-B950-3E60934BA7E7}" destId="{6FC5009F-DE3F-4EA7-8B97-755BF90691C6}" srcOrd="0" destOrd="0" presId="urn:microsoft.com/office/officeart/2005/8/layout/hierarchy3#1"/>
    <dgm:cxn modelId="{A8D91D16-6F64-49AE-90E9-BE28EC98401B}" srcId="{867279BA-BE37-4115-B52A-17E4F0F535FD}" destId="{849175CF-F593-437D-924E-CA0E96CBD1E1}" srcOrd="0" destOrd="0" parTransId="{57380257-9F95-43E2-B330-46970CC8990C}" sibTransId="{6A3A148F-286C-48E5-8F1A-D937B12918BD}"/>
    <dgm:cxn modelId="{C0305722-46F3-4047-9C59-7BCF04EB4930}" type="presOf" srcId="{6410EC4E-6AA5-4F68-930B-680495E49A0B}" destId="{8ED2A45B-0F28-4738-BACC-E7567F498BC0}" srcOrd="0" destOrd="0" presId="urn:microsoft.com/office/officeart/2005/8/layout/hierarchy3#1"/>
    <dgm:cxn modelId="{51A06035-4AC8-4B4D-8552-BA83399BD7C2}" type="presOf" srcId="{F970B406-3137-445F-A047-960BE6F8F548}" destId="{A0242BD7-40EC-4B30-A4E6-F6CADB9C4AF7}" srcOrd="0" destOrd="0" presId="urn:microsoft.com/office/officeart/2005/8/layout/hierarchy3#1"/>
    <dgm:cxn modelId="{9A489436-09D9-4B19-88FD-41C98ED551B3}" srcId="{867279BA-BE37-4115-B52A-17E4F0F535FD}" destId="{A5D38F87-2C77-4FF7-A236-C603B2A66A5A}" srcOrd="2" destOrd="0" parTransId="{D87D34F9-5EC7-4266-8CA4-EA8EDEEB31BA}" sibTransId="{3505E665-0BE0-4C54-9171-8C9E5B1E76CC}"/>
    <dgm:cxn modelId="{28FFD238-4AF2-430D-AF48-AB9CF43336DC}" srcId="{F970B406-3137-445F-A047-960BE6F8F548}" destId="{6410EC4E-6AA5-4F68-930B-680495E49A0B}" srcOrd="2" destOrd="0" parTransId="{23807AB1-DC98-4728-B950-3E60934BA7E7}" sibTransId="{B19E9109-E222-453D-A601-BD15100C2B8F}"/>
    <dgm:cxn modelId="{66F99C3A-DE27-42C1-BDDB-19DCF09F5B33}" type="presOf" srcId="{9BCBD658-C9D7-4A80-B5B4-027702DA72DE}" destId="{76DAF5DC-977A-462F-9C98-3E70DDBF30FA}" srcOrd="0" destOrd="0" presId="urn:microsoft.com/office/officeart/2005/8/layout/hierarchy3#1"/>
    <dgm:cxn modelId="{409A5640-7052-44D1-BEA7-6FE8303D9CAB}" srcId="{F970B406-3137-445F-A047-960BE6F8F548}" destId="{A25C7583-E7A5-4AAA-B9C4-C444679A5000}" srcOrd="0" destOrd="0" parTransId="{98A6A0EC-4B6C-403E-BE41-EED74F5D0F2E}" sibTransId="{23DF1B0C-C467-4707-A57B-8744DAA27582}"/>
    <dgm:cxn modelId="{D004F440-8D24-40C1-B729-F59154508CB4}" type="presOf" srcId="{F970B406-3137-445F-A047-960BE6F8F548}" destId="{76A4EA41-4C04-4672-9E66-C332C13D0A8A}" srcOrd="2" destOrd="0" presId="urn:microsoft.com/office/officeart/2005/8/layout/hierarchy3#1"/>
    <dgm:cxn modelId="{AF3DFA49-2108-4D8E-94E1-A7E0B76E9D9B}" type="presOf" srcId="{0F1D7D4E-BD8E-43C1-8F99-ED496D7A9BB4}" destId="{A8F86FA2-285E-4466-A13D-4ECC369B5275}" srcOrd="0" destOrd="0" presId="urn:microsoft.com/office/officeart/2005/8/layout/hierarchy3#1"/>
    <dgm:cxn modelId="{34860C4A-CD52-4650-833A-EB1E8546E36B}" type="presOf" srcId="{867279BA-BE37-4115-B52A-17E4F0F535FD}" destId="{5E7B529B-3791-4C92-8A8D-42B5FE64B1B8}" srcOrd="0" destOrd="0" presId="urn:microsoft.com/office/officeart/2005/8/layout/hierarchy3#1"/>
    <dgm:cxn modelId="{FCE36D57-5406-43CD-8DD2-958D129BAA4A}" srcId="{F970B406-3137-445F-A047-960BE6F8F548}" destId="{2199E590-A466-443A-B43D-5CA7DA30B3AC}" srcOrd="1" destOrd="0" parTransId="{0F1D7D4E-BD8E-43C1-8F99-ED496D7A9BB4}" sibTransId="{49BEF6ED-1342-41F0-807C-53E1906472B9}"/>
    <dgm:cxn modelId="{8EB6DC80-B0F6-4F83-9D8B-0A2B0F837989}" type="presOf" srcId="{672BD303-3035-4BAD-BC56-6E34D1C63F93}" destId="{56903B70-44BE-4DEE-B3D8-8D6F309E69EE}" srcOrd="0" destOrd="0" presId="urn:microsoft.com/office/officeart/2005/8/layout/hierarchy3#1"/>
    <dgm:cxn modelId="{3A008183-93F7-407E-A30F-1933CAF6BE26}" srcId="{867279BA-BE37-4115-B52A-17E4F0F535FD}" destId="{8C757F7A-BF47-479A-973F-2852BB847704}" srcOrd="1" destOrd="0" parTransId="{672BD303-3035-4BAD-BC56-6E34D1C63F93}" sibTransId="{BB43DD45-D574-4499-816C-77E724CFB04C}"/>
    <dgm:cxn modelId="{60165B8F-75B4-4640-BAD8-A6BD5A019CCD}" type="presOf" srcId="{57380257-9F95-43E2-B330-46970CC8990C}" destId="{3F5EB287-4C34-456C-B985-2B774B3D9EF1}" srcOrd="0" destOrd="0" presId="urn:microsoft.com/office/officeart/2005/8/layout/hierarchy3#1"/>
    <dgm:cxn modelId="{DF43F094-1642-45C9-9199-F9B84CFFBC40}" srcId="{8C3DDEC3-4410-4A7B-A08D-B4E398522276}" destId="{867279BA-BE37-4115-B52A-17E4F0F535FD}" srcOrd="1" destOrd="0" parTransId="{1A4FEF92-68C1-469B-A1A1-5D97CB9FBEDD}" sibTransId="{0FC30822-F791-4477-9BA8-25504EBFECC7}"/>
    <dgm:cxn modelId="{4B78989B-8A03-4E66-B21E-C19EF5D6926A}" type="presOf" srcId="{A5D38F87-2C77-4FF7-A236-C603B2A66A5A}" destId="{123E565A-3B85-4422-ACDA-128B7306EFB6}" srcOrd="0" destOrd="0" presId="urn:microsoft.com/office/officeart/2005/8/layout/hierarchy3#1"/>
    <dgm:cxn modelId="{318E379E-C889-446E-9C4C-C9CC527A016E}" type="presOf" srcId="{2199E590-A466-443A-B43D-5CA7DA30B3AC}" destId="{8402CCB8-5F3F-4B37-9533-2CEF8B977F02}" srcOrd="0" destOrd="0" presId="urn:microsoft.com/office/officeart/2005/8/layout/hierarchy3#1"/>
    <dgm:cxn modelId="{39CF75A2-4706-49BD-B993-F4A83682B9C5}" srcId="{8C3DDEC3-4410-4A7B-A08D-B4E398522276}" destId="{F970B406-3137-445F-A047-960BE6F8F548}" srcOrd="0" destOrd="0" parTransId="{DE9920FC-ADF2-43FC-8D66-AB16E15737FC}" sibTransId="{A6DBE21A-0230-45DE-A17E-9E9D78667511}"/>
    <dgm:cxn modelId="{42FB6EC4-0647-4BFB-90CD-8ECF01D3C97C}" srcId="{867279BA-BE37-4115-B52A-17E4F0F535FD}" destId="{9BCBD658-C9D7-4A80-B5B4-027702DA72DE}" srcOrd="3" destOrd="0" parTransId="{205952CB-60BE-4F18-8C60-A418486F7BF5}" sibTransId="{9C6B9EAD-21D4-4DA4-97D8-42C650F75D15}"/>
    <dgm:cxn modelId="{778E78CE-D05D-4326-9640-B1BE51B47880}" type="presOf" srcId="{F970B406-3137-445F-A047-960BE6F8F548}" destId="{F7165120-5FFC-451F-A676-9DCAA5026EF0}" srcOrd="1" destOrd="0" presId="urn:microsoft.com/office/officeart/2005/8/layout/hierarchy3#1"/>
    <dgm:cxn modelId="{297574CF-7442-4829-8A63-493851506625}" type="presOf" srcId="{D87D34F9-5EC7-4266-8CA4-EA8EDEEB31BA}" destId="{5390B5FD-B2F3-4BD7-9862-A318599D55B1}" srcOrd="0" destOrd="0" presId="urn:microsoft.com/office/officeart/2005/8/layout/hierarchy3#1"/>
    <dgm:cxn modelId="{B9EEFAD9-DF4E-408C-9DF1-8E7354350E84}" type="presOf" srcId="{849175CF-F593-437D-924E-CA0E96CBD1E1}" destId="{A9454E12-1A81-4CCD-AB01-CC69284C8769}" srcOrd="0" destOrd="0" presId="urn:microsoft.com/office/officeart/2005/8/layout/hierarchy3#1"/>
    <dgm:cxn modelId="{A07DEEE4-14B9-47B0-A193-CE3D0F5A1C27}" type="presOf" srcId="{98A6A0EC-4B6C-403E-BE41-EED74F5D0F2E}" destId="{ABC51D81-74B7-4468-AE5B-AFEFBB43C3F5}" srcOrd="0" destOrd="0" presId="urn:microsoft.com/office/officeart/2005/8/layout/hierarchy3#1"/>
    <dgm:cxn modelId="{C5D02EF2-91EE-4BA6-B250-275894412769}" type="presOf" srcId="{867279BA-BE37-4115-B52A-17E4F0F535FD}" destId="{020E4746-3A8C-42B4-AC17-0FB7CA4B2811}" srcOrd="2" destOrd="0" presId="urn:microsoft.com/office/officeart/2005/8/layout/hierarchy3#1"/>
    <dgm:cxn modelId="{FD472CFF-4D75-4283-B11B-0775439CF56E}" type="presOf" srcId="{867279BA-BE37-4115-B52A-17E4F0F535FD}" destId="{E3FF03EB-8647-4636-BC5C-E9BEC6C29553}" srcOrd="1" destOrd="0" presId="urn:microsoft.com/office/officeart/2005/8/layout/hierarchy3#1"/>
    <dgm:cxn modelId="{0A135E90-25B0-4132-8631-D213E6682371}" type="presParOf" srcId="{BA99965A-2D40-4D79-8990-EDFF24C85EE8}" destId="{687F4677-56D9-46C1-8D8A-E79069C61FEF}" srcOrd="0" destOrd="0" presId="urn:microsoft.com/office/officeart/2005/8/layout/hierarchy3#1"/>
    <dgm:cxn modelId="{567DA514-2532-4A71-98B5-A94ADBA4EC3C}" type="presParOf" srcId="{687F4677-56D9-46C1-8D8A-E79069C61FEF}" destId="{A0242BD7-40EC-4B30-A4E6-F6CADB9C4AF7}" srcOrd="0" destOrd="0" presId="urn:microsoft.com/office/officeart/2005/8/layout/hierarchy3#1"/>
    <dgm:cxn modelId="{BDA2EEA4-6E9A-4969-A713-6F97BAAF8440}" type="presParOf" srcId="{A0242BD7-40EC-4B30-A4E6-F6CADB9C4AF7}" destId="{F7165120-5FFC-451F-A676-9DCAA5026EF0}" srcOrd="0" destOrd="0" presId="urn:microsoft.com/office/officeart/2005/8/layout/hierarchy3#1"/>
    <dgm:cxn modelId="{F1ADA981-5E8D-4EEE-AC2D-CF9ED5C38D51}" type="presParOf" srcId="{A0242BD7-40EC-4B30-A4E6-F6CADB9C4AF7}" destId="{76A4EA41-4C04-4672-9E66-C332C13D0A8A}" srcOrd="1" destOrd="0" presId="urn:microsoft.com/office/officeart/2005/8/layout/hierarchy3#1"/>
    <dgm:cxn modelId="{A79C940F-B109-4981-AD60-9EF07933FD29}" type="presParOf" srcId="{687F4677-56D9-46C1-8D8A-E79069C61FEF}" destId="{F8EA77B5-FD36-4D9F-8881-E02597338EBD}" srcOrd="1" destOrd="0" presId="urn:microsoft.com/office/officeart/2005/8/layout/hierarchy3#1"/>
    <dgm:cxn modelId="{B6C92CC5-EBD9-4123-8764-E7C1E6CA4F41}" type="presParOf" srcId="{F8EA77B5-FD36-4D9F-8881-E02597338EBD}" destId="{ABC51D81-74B7-4468-AE5B-AFEFBB43C3F5}" srcOrd="0" destOrd="0" presId="urn:microsoft.com/office/officeart/2005/8/layout/hierarchy3#1"/>
    <dgm:cxn modelId="{B02DD6DC-733F-403B-BEBA-824F5CD7D077}" type="presParOf" srcId="{F8EA77B5-FD36-4D9F-8881-E02597338EBD}" destId="{8C58854F-E121-4C67-9208-457B9F358606}" srcOrd="1" destOrd="0" presId="urn:microsoft.com/office/officeart/2005/8/layout/hierarchy3#1"/>
    <dgm:cxn modelId="{26D51956-9417-4E37-86AC-33F545BD5308}" type="presParOf" srcId="{F8EA77B5-FD36-4D9F-8881-E02597338EBD}" destId="{A8F86FA2-285E-4466-A13D-4ECC369B5275}" srcOrd="2" destOrd="0" presId="urn:microsoft.com/office/officeart/2005/8/layout/hierarchy3#1"/>
    <dgm:cxn modelId="{460CFA6C-E495-414D-A8EA-8AAA8C92B7B0}" type="presParOf" srcId="{F8EA77B5-FD36-4D9F-8881-E02597338EBD}" destId="{8402CCB8-5F3F-4B37-9533-2CEF8B977F02}" srcOrd="3" destOrd="0" presId="urn:microsoft.com/office/officeart/2005/8/layout/hierarchy3#1"/>
    <dgm:cxn modelId="{5175D838-87A2-4400-9518-4C6AF15B10E6}" type="presParOf" srcId="{F8EA77B5-FD36-4D9F-8881-E02597338EBD}" destId="{6FC5009F-DE3F-4EA7-8B97-755BF90691C6}" srcOrd="4" destOrd="0" presId="urn:microsoft.com/office/officeart/2005/8/layout/hierarchy3#1"/>
    <dgm:cxn modelId="{B9CF1BF7-89A3-41AD-BFDD-38D1C43C9C9B}" type="presParOf" srcId="{F8EA77B5-FD36-4D9F-8881-E02597338EBD}" destId="{8ED2A45B-0F28-4738-BACC-E7567F498BC0}" srcOrd="5" destOrd="0" presId="urn:microsoft.com/office/officeart/2005/8/layout/hierarchy3#1"/>
    <dgm:cxn modelId="{C16DECB9-A721-46F9-B80D-85F6E6C90B6D}" type="presParOf" srcId="{BA99965A-2D40-4D79-8990-EDFF24C85EE8}" destId="{3172787D-DB04-43ED-8026-C65F67B371C2}" srcOrd="1" destOrd="0" presId="urn:microsoft.com/office/officeart/2005/8/layout/hierarchy3#1"/>
    <dgm:cxn modelId="{E070F86E-5019-4D34-B984-AF80A9A5B1F7}" type="presParOf" srcId="{3172787D-DB04-43ED-8026-C65F67B371C2}" destId="{5E7B529B-3791-4C92-8A8D-42B5FE64B1B8}" srcOrd="0" destOrd="0" presId="urn:microsoft.com/office/officeart/2005/8/layout/hierarchy3#1"/>
    <dgm:cxn modelId="{9A063F68-1138-4ED9-A5A1-AAC021C88D8A}" type="presParOf" srcId="{5E7B529B-3791-4C92-8A8D-42B5FE64B1B8}" destId="{E3FF03EB-8647-4636-BC5C-E9BEC6C29553}" srcOrd="0" destOrd="0" presId="urn:microsoft.com/office/officeart/2005/8/layout/hierarchy3#1"/>
    <dgm:cxn modelId="{8A28AADD-76D3-4944-883C-1FC439070E00}" type="presParOf" srcId="{5E7B529B-3791-4C92-8A8D-42B5FE64B1B8}" destId="{020E4746-3A8C-42B4-AC17-0FB7CA4B2811}" srcOrd="1" destOrd="0" presId="urn:microsoft.com/office/officeart/2005/8/layout/hierarchy3#1"/>
    <dgm:cxn modelId="{D1F1FDF5-D6B5-4928-AB89-7DAC9568D46B}" type="presParOf" srcId="{3172787D-DB04-43ED-8026-C65F67B371C2}" destId="{A994A7C3-AEF7-4426-B7EF-877C67834B7F}" srcOrd="1" destOrd="0" presId="urn:microsoft.com/office/officeart/2005/8/layout/hierarchy3#1"/>
    <dgm:cxn modelId="{A82C3667-AB8F-4A06-8403-35FBBBE32AAB}" type="presParOf" srcId="{A994A7C3-AEF7-4426-B7EF-877C67834B7F}" destId="{3F5EB287-4C34-456C-B985-2B774B3D9EF1}" srcOrd="0" destOrd="0" presId="urn:microsoft.com/office/officeart/2005/8/layout/hierarchy3#1"/>
    <dgm:cxn modelId="{A212E4BA-F3E9-49AD-9843-843869B31DBD}" type="presParOf" srcId="{A994A7C3-AEF7-4426-B7EF-877C67834B7F}" destId="{A9454E12-1A81-4CCD-AB01-CC69284C8769}" srcOrd="1" destOrd="0" presId="urn:microsoft.com/office/officeart/2005/8/layout/hierarchy3#1"/>
    <dgm:cxn modelId="{3C5E6BE0-B5CD-40D9-BCF9-DF127BA2220D}" type="presParOf" srcId="{A994A7C3-AEF7-4426-B7EF-877C67834B7F}" destId="{56903B70-44BE-4DEE-B3D8-8D6F309E69EE}" srcOrd="2" destOrd="0" presId="urn:microsoft.com/office/officeart/2005/8/layout/hierarchy3#1"/>
    <dgm:cxn modelId="{BE3EE898-DE15-4863-8E22-5B92BD113CDA}" type="presParOf" srcId="{A994A7C3-AEF7-4426-B7EF-877C67834B7F}" destId="{CD3CDA12-D3B0-45EC-A723-612A0493B711}" srcOrd="3" destOrd="0" presId="urn:microsoft.com/office/officeart/2005/8/layout/hierarchy3#1"/>
    <dgm:cxn modelId="{408B7B65-C687-47DF-8766-4F9A5263E32B}" type="presParOf" srcId="{A994A7C3-AEF7-4426-B7EF-877C67834B7F}" destId="{5390B5FD-B2F3-4BD7-9862-A318599D55B1}" srcOrd="4" destOrd="0" presId="urn:microsoft.com/office/officeart/2005/8/layout/hierarchy3#1"/>
    <dgm:cxn modelId="{B47EEAFB-18E5-4C6B-B0F7-91A0800B2F1A}" type="presParOf" srcId="{A994A7C3-AEF7-4426-B7EF-877C67834B7F}" destId="{123E565A-3B85-4422-ACDA-128B7306EFB6}" srcOrd="5" destOrd="0" presId="urn:microsoft.com/office/officeart/2005/8/layout/hierarchy3#1"/>
    <dgm:cxn modelId="{58D6A270-EB13-4414-999E-B75BE0E78882}" type="presParOf" srcId="{A994A7C3-AEF7-4426-B7EF-877C67834B7F}" destId="{30F52E4A-CFCE-47FD-AC8A-7218D334B442}" srcOrd="6" destOrd="0" presId="urn:microsoft.com/office/officeart/2005/8/layout/hierarchy3#1"/>
    <dgm:cxn modelId="{7E1BC9B6-66FB-4EBC-9DFA-B814F29813DF}" type="presParOf" srcId="{A994A7C3-AEF7-4426-B7EF-877C67834B7F}" destId="{76DAF5DC-977A-462F-9C98-3E70DDBF30FA}" srcOrd="7" destOrd="0" presId="urn:microsoft.com/office/officeart/2005/8/layout/hierarchy3#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6047DBF-95AA-40BC-A783-377E8F18B84D}" type="doc">
      <dgm:prSet loTypeId="urn:microsoft.com/office/officeart/2008/layout/HorizontalMultiLevelHierarchy#2" loCatId="hierarchy" qsTypeId="urn:microsoft.com/office/officeart/2005/8/quickstyle/simple1#4" qsCatId="simple" csTypeId="urn:microsoft.com/office/officeart/2005/8/colors/accent1_2#4" csCatId="accent1" phldr="0"/>
      <dgm:spPr/>
      <dgm:t>
        <a:bodyPr/>
        <a:lstStyle/>
        <a:p>
          <a:endParaRPr lang="en-US"/>
        </a:p>
      </dgm:t>
    </dgm:pt>
    <dgm:pt modelId="{9CF950A0-AF63-4EEF-9FFD-96C1F7E7E392}">
      <dgm:prSet phldrT="[Text]" phldr="0" custT="0"/>
      <dgm:spPr/>
      <dgm:t>
        <a:bodyPr vert="horz" wrap="square"/>
        <a:lstStyle/>
        <a:p>
          <a:pPr>
            <a:lnSpc>
              <a:spcPct val="100000"/>
            </a:lnSpc>
            <a:spcBef>
              <a:spcPct val="0"/>
            </a:spcBef>
            <a:spcAft>
              <a:spcPct val="35000"/>
            </a:spcAft>
          </a:pPr>
          <a:r>
            <a:rPr lang="en-US"/>
            <a:t>Higher Education </a:t>
          </a:r>
        </a:p>
      </dgm:t>
    </dgm:pt>
    <dgm:pt modelId="{C208B5D8-5995-4479-A42A-8A55E56C12D9}" type="parTrans" cxnId="{90F528E0-F8B1-4658-BFED-734B2BC6D17A}">
      <dgm:prSet/>
      <dgm:spPr/>
      <dgm:t>
        <a:bodyPr/>
        <a:lstStyle/>
        <a:p>
          <a:endParaRPr lang="en-US"/>
        </a:p>
      </dgm:t>
    </dgm:pt>
    <dgm:pt modelId="{789CBC20-C209-4F6E-8277-16D1CD2BC23E}" type="sibTrans" cxnId="{90F528E0-F8B1-4658-BFED-734B2BC6D17A}">
      <dgm:prSet/>
      <dgm:spPr/>
      <dgm:t>
        <a:bodyPr/>
        <a:lstStyle/>
        <a:p>
          <a:endParaRPr lang="en-US"/>
        </a:p>
      </dgm:t>
    </dgm:pt>
    <dgm:pt modelId="{43C98814-3703-4708-9480-0269618948C5}">
      <dgm:prSet phldrT="[Text]" phldr="0" custT="0"/>
      <dgm:spPr/>
      <dgm:t>
        <a:bodyPr vert="horz" wrap="square"/>
        <a:lstStyle/>
        <a:p>
          <a:pPr>
            <a:lnSpc>
              <a:spcPct val="100000"/>
            </a:lnSpc>
            <a:spcBef>
              <a:spcPct val="0"/>
            </a:spcBef>
            <a:spcAft>
              <a:spcPct val="35000"/>
            </a:spcAft>
          </a:pPr>
          <a:r>
            <a:rPr lang="en-US"/>
            <a:t>Quality Universities and Colleges </a:t>
          </a:r>
        </a:p>
      </dgm:t>
    </dgm:pt>
    <dgm:pt modelId="{CEE48522-27B1-4F7F-84F9-D98425D345C1}" type="parTrans" cxnId="{2962A9A4-118A-4F1B-8806-EBDE9815185A}">
      <dgm:prSet/>
      <dgm:spPr/>
      <dgm:t>
        <a:bodyPr/>
        <a:lstStyle/>
        <a:p>
          <a:endParaRPr lang="en-US"/>
        </a:p>
      </dgm:t>
    </dgm:pt>
    <dgm:pt modelId="{8F8E0805-276C-4375-BEB7-3681B4D5E062}" type="sibTrans" cxnId="{2962A9A4-118A-4F1B-8806-EBDE9815185A}">
      <dgm:prSet/>
      <dgm:spPr/>
      <dgm:t>
        <a:bodyPr/>
        <a:lstStyle/>
        <a:p>
          <a:endParaRPr lang="en-US"/>
        </a:p>
      </dgm:t>
    </dgm:pt>
    <dgm:pt modelId="{EEA9BF43-52EA-422D-B843-A7E2D98344F1}">
      <dgm:prSet phldrT="[Text]" phldr="0" custT="0"/>
      <dgm:spPr/>
      <dgm:t>
        <a:bodyPr vert="horz" wrap="square"/>
        <a:lstStyle/>
        <a:p>
          <a:pPr>
            <a:lnSpc>
              <a:spcPct val="100000"/>
            </a:lnSpc>
            <a:spcBef>
              <a:spcPct val="0"/>
            </a:spcBef>
            <a:spcAft>
              <a:spcPct val="35000"/>
            </a:spcAft>
          </a:pPr>
          <a:r>
            <a:rPr lang="en-US"/>
            <a:t>Institutional restucturing and consolidation </a:t>
          </a:r>
        </a:p>
      </dgm:t>
    </dgm:pt>
    <dgm:pt modelId="{DD4B9A5E-AF0E-4E40-AE50-8ADA48B6C96E}" type="parTrans" cxnId="{7D8E2A67-7EDD-4FDC-8AB0-BBC4D53EAD75}">
      <dgm:prSet/>
      <dgm:spPr/>
      <dgm:t>
        <a:bodyPr/>
        <a:lstStyle/>
        <a:p>
          <a:endParaRPr lang="en-US"/>
        </a:p>
      </dgm:t>
    </dgm:pt>
    <dgm:pt modelId="{35829CFD-40BE-4AAC-B481-B24731CD799F}" type="sibTrans" cxnId="{7D8E2A67-7EDD-4FDC-8AB0-BBC4D53EAD75}">
      <dgm:prSet/>
      <dgm:spPr/>
      <dgm:t>
        <a:bodyPr/>
        <a:lstStyle/>
        <a:p>
          <a:endParaRPr lang="en-US"/>
        </a:p>
      </dgm:t>
    </dgm:pt>
    <dgm:pt modelId="{05B7883E-08CA-4B11-978A-0E031766AB04}">
      <dgm:prSet phldrT="[Text]" phldr="0" custT="0"/>
      <dgm:spPr/>
      <dgm:t>
        <a:bodyPr vert="horz" wrap="square"/>
        <a:lstStyle/>
        <a:p>
          <a:pPr>
            <a:lnSpc>
              <a:spcPct val="100000"/>
            </a:lnSpc>
            <a:spcBef>
              <a:spcPct val="0"/>
            </a:spcBef>
            <a:spcAft>
              <a:spcPct val="35000"/>
            </a:spcAft>
          </a:pPr>
          <a:r>
            <a:rPr lang="en-US"/>
            <a:t>Towards more hoilistic and multidisciplinary Education</a:t>
          </a:r>
        </a:p>
      </dgm:t>
    </dgm:pt>
    <dgm:pt modelId="{D3AE5FBF-22B8-495D-8175-D008E6DBE25A}" type="parTrans" cxnId="{04FDF701-BB4A-4371-A2B9-7F6DA94FDC3E}">
      <dgm:prSet/>
      <dgm:spPr/>
      <dgm:t>
        <a:bodyPr/>
        <a:lstStyle/>
        <a:p>
          <a:endParaRPr lang="en-US"/>
        </a:p>
      </dgm:t>
    </dgm:pt>
    <dgm:pt modelId="{07129F62-24FE-4443-9066-E2A8C0818369}" type="sibTrans" cxnId="{04FDF701-BB4A-4371-A2B9-7F6DA94FDC3E}">
      <dgm:prSet/>
      <dgm:spPr/>
      <dgm:t>
        <a:bodyPr/>
        <a:lstStyle/>
        <a:p>
          <a:endParaRPr lang="en-US"/>
        </a:p>
      </dgm:t>
    </dgm:pt>
    <dgm:pt modelId="{280C8990-7058-4A94-98C1-3F1A7E6513A0}">
      <dgm:prSet phldr="0" custT="0"/>
      <dgm:spPr/>
      <dgm:t>
        <a:bodyPr vert="horz" wrap="square"/>
        <a:lstStyle/>
        <a:p>
          <a:pPr>
            <a:lnSpc>
              <a:spcPct val="100000"/>
            </a:lnSpc>
            <a:spcBef>
              <a:spcPct val="0"/>
            </a:spcBef>
            <a:spcAft>
              <a:spcPct val="35000"/>
            </a:spcAft>
          </a:pPr>
          <a:r>
            <a:rPr lang="en-US"/>
            <a:t>Optimal learning Environment and support for students</a:t>
          </a:r>
        </a:p>
      </dgm:t>
    </dgm:pt>
    <dgm:pt modelId="{F45A9DB0-8C25-478C-85E6-4E2E89F16CA6}" type="parTrans" cxnId="{C518BC47-B8B8-4944-956E-6D9DCD3A764E}">
      <dgm:prSet/>
      <dgm:spPr/>
      <dgm:t>
        <a:bodyPr/>
        <a:lstStyle/>
        <a:p>
          <a:endParaRPr lang="en-IN"/>
        </a:p>
      </dgm:t>
    </dgm:pt>
    <dgm:pt modelId="{80E67340-B24C-4C71-AAFD-99BD0739D7BE}" type="sibTrans" cxnId="{C518BC47-B8B8-4944-956E-6D9DCD3A764E}">
      <dgm:prSet/>
      <dgm:spPr/>
    </dgm:pt>
    <dgm:pt modelId="{1093EDF1-5CD8-48D1-9F52-5DC8D44BA4F5}">
      <dgm:prSet phldr="0" custT="0"/>
      <dgm:spPr/>
      <dgm:t>
        <a:bodyPr vert="horz" wrap="square"/>
        <a:lstStyle/>
        <a:p>
          <a:pPr>
            <a:lnSpc>
              <a:spcPct val="100000"/>
            </a:lnSpc>
            <a:spcBef>
              <a:spcPct val="0"/>
            </a:spcBef>
            <a:spcAft>
              <a:spcPct val="35000"/>
            </a:spcAft>
          </a:pPr>
          <a:r>
            <a:rPr lang="en-US"/>
            <a:t>Motivated, energiged and capable faculty</a:t>
          </a:r>
        </a:p>
      </dgm:t>
    </dgm:pt>
    <dgm:pt modelId="{33748C5B-9540-4069-86B4-81ADB56AA3B5}" type="parTrans" cxnId="{107F1506-7AE5-4B2F-A7FD-4E661D4AEB94}">
      <dgm:prSet/>
      <dgm:spPr/>
      <dgm:t>
        <a:bodyPr/>
        <a:lstStyle/>
        <a:p>
          <a:endParaRPr lang="en-IN"/>
        </a:p>
      </dgm:t>
    </dgm:pt>
    <dgm:pt modelId="{0F1B6C72-B1BE-4062-8CFA-4D3AFC568B1E}" type="sibTrans" cxnId="{107F1506-7AE5-4B2F-A7FD-4E661D4AEB94}">
      <dgm:prSet/>
      <dgm:spPr/>
    </dgm:pt>
    <dgm:pt modelId="{19C1FC82-6AB8-42A6-AA99-EFE76B421BAC}">
      <dgm:prSet phldr="0" custT="0"/>
      <dgm:spPr/>
      <dgm:t>
        <a:bodyPr vert="horz" wrap="square"/>
        <a:lstStyle/>
        <a:p>
          <a:pPr>
            <a:lnSpc>
              <a:spcPct val="100000"/>
            </a:lnSpc>
            <a:spcBef>
              <a:spcPct val="0"/>
            </a:spcBef>
            <a:spcAft>
              <a:spcPct val="35000"/>
            </a:spcAft>
          </a:pPr>
          <a:r>
            <a:rPr lang="en-US"/>
            <a:t>Equity and inclusion in Higher education</a:t>
          </a:r>
        </a:p>
      </dgm:t>
    </dgm:pt>
    <dgm:pt modelId="{39CE046C-E944-4435-B32E-3405688A837A}" type="parTrans" cxnId="{EB3EFD5C-68D8-41F0-A0CE-091EBD5D778E}">
      <dgm:prSet/>
      <dgm:spPr/>
      <dgm:t>
        <a:bodyPr/>
        <a:lstStyle/>
        <a:p>
          <a:endParaRPr lang="en-IN"/>
        </a:p>
      </dgm:t>
    </dgm:pt>
    <dgm:pt modelId="{98F28FB0-581B-4B55-985E-7F91D5572040}" type="sibTrans" cxnId="{EB3EFD5C-68D8-41F0-A0CE-091EBD5D778E}">
      <dgm:prSet/>
      <dgm:spPr/>
    </dgm:pt>
    <dgm:pt modelId="{47A1E114-72C7-496E-BD9E-FDCD9F86F33F}">
      <dgm:prSet phldr="0" custT="0"/>
      <dgm:spPr/>
      <dgm:t>
        <a:bodyPr vert="horz" wrap="square"/>
        <a:lstStyle/>
        <a:p>
          <a:pPr>
            <a:lnSpc>
              <a:spcPct val="100000"/>
            </a:lnSpc>
            <a:spcBef>
              <a:spcPct val="0"/>
            </a:spcBef>
            <a:spcAft>
              <a:spcPct val="35000"/>
            </a:spcAft>
          </a:pPr>
          <a:r>
            <a:rPr lang="en-US"/>
            <a:t>Teacher Education</a:t>
          </a:r>
        </a:p>
      </dgm:t>
    </dgm:pt>
    <dgm:pt modelId="{75D9661A-99A8-4F57-AA97-912C33B423AE}" type="parTrans" cxnId="{C9D6EAED-A8A7-48CB-AAA0-FC2CB7B473C2}">
      <dgm:prSet/>
      <dgm:spPr/>
      <dgm:t>
        <a:bodyPr/>
        <a:lstStyle/>
        <a:p>
          <a:endParaRPr lang="en-IN"/>
        </a:p>
      </dgm:t>
    </dgm:pt>
    <dgm:pt modelId="{39DCF0E8-ED43-4261-960E-9A252203D972}" type="sibTrans" cxnId="{C9D6EAED-A8A7-48CB-AAA0-FC2CB7B473C2}">
      <dgm:prSet/>
      <dgm:spPr/>
    </dgm:pt>
    <dgm:pt modelId="{D46EE152-774F-4CA8-9116-98CB08AEFA88}" type="pres">
      <dgm:prSet presAssocID="{D6047DBF-95AA-40BC-A783-377E8F18B84D}" presName="Name0" presStyleCnt="0">
        <dgm:presLayoutVars>
          <dgm:chPref val="1"/>
          <dgm:dir/>
          <dgm:animOne val="branch"/>
          <dgm:animLvl val="lvl"/>
          <dgm:resizeHandles val="exact"/>
        </dgm:presLayoutVars>
      </dgm:prSet>
      <dgm:spPr/>
    </dgm:pt>
    <dgm:pt modelId="{D1C58439-AB41-4D73-94D5-800644F6883C}" type="pres">
      <dgm:prSet presAssocID="{9CF950A0-AF63-4EEF-9FFD-96C1F7E7E392}" presName="root1" presStyleCnt="0"/>
      <dgm:spPr/>
    </dgm:pt>
    <dgm:pt modelId="{9B9BF0AB-5901-4E79-B4D7-EC064A6E4281}" type="pres">
      <dgm:prSet presAssocID="{9CF950A0-AF63-4EEF-9FFD-96C1F7E7E392}" presName="LevelOneTextNode" presStyleLbl="node0" presStyleIdx="0" presStyleCnt="1">
        <dgm:presLayoutVars>
          <dgm:chPref val="3"/>
        </dgm:presLayoutVars>
      </dgm:prSet>
      <dgm:spPr/>
    </dgm:pt>
    <dgm:pt modelId="{A6E13702-6C97-4911-A4E2-59EE8E68C431}" type="pres">
      <dgm:prSet presAssocID="{9CF950A0-AF63-4EEF-9FFD-96C1F7E7E392}" presName="level2hierChild" presStyleCnt="0"/>
      <dgm:spPr/>
    </dgm:pt>
    <dgm:pt modelId="{64B430B3-FF1B-406C-9FF2-27BA23788747}" type="pres">
      <dgm:prSet presAssocID="{CEE48522-27B1-4F7F-84F9-D98425D345C1}" presName="conn2-1" presStyleLbl="parChTrans1D2" presStyleIdx="0" presStyleCnt="7"/>
      <dgm:spPr/>
    </dgm:pt>
    <dgm:pt modelId="{C069D299-1B39-4BB1-9C27-833B58C46156}" type="pres">
      <dgm:prSet presAssocID="{CEE48522-27B1-4F7F-84F9-D98425D345C1}" presName="connTx" presStyleLbl="parChTrans1D2" presStyleIdx="0" presStyleCnt="7"/>
      <dgm:spPr/>
    </dgm:pt>
    <dgm:pt modelId="{9C4BE19C-8DBD-46B6-9067-607184141480}" type="pres">
      <dgm:prSet presAssocID="{43C98814-3703-4708-9480-0269618948C5}" presName="root2" presStyleCnt="0"/>
      <dgm:spPr/>
    </dgm:pt>
    <dgm:pt modelId="{CDA235D6-AC41-4ED3-AF28-D9CD9EDCBAED}" type="pres">
      <dgm:prSet presAssocID="{43C98814-3703-4708-9480-0269618948C5}" presName="LevelTwoTextNode" presStyleLbl="node2" presStyleIdx="0" presStyleCnt="7">
        <dgm:presLayoutVars>
          <dgm:chPref val="3"/>
        </dgm:presLayoutVars>
      </dgm:prSet>
      <dgm:spPr/>
    </dgm:pt>
    <dgm:pt modelId="{72E265FC-36E6-4BBF-AC05-214FD6415DAB}" type="pres">
      <dgm:prSet presAssocID="{43C98814-3703-4708-9480-0269618948C5}" presName="level3hierChild" presStyleCnt="0"/>
      <dgm:spPr/>
    </dgm:pt>
    <dgm:pt modelId="{2F66960D-CF7A-443C-8CB9-E7DD0B261214}" type="pres">
      <dgm:prSet presAssocID="{DD4B9A5E-AF0E-4E40-AE50-8ADA48B6C96E}" presName="conn2-1" presStyleLbl="parChTrans1D2" presStyleIdx="1" presStyleCnt="7"/>
      <dgm:spPr/>
    </dgm:pt>
    <dgm:pt modelId="{5BBFF12A-A69F-4078-A83D-A1EAB54C5269}" type="pres">
      <dgm:prSet presAssocID="{DD4B9A5E-AF0E-4E40-AE50-8ADA48B6C96E}" presName="connTx" presStyleLbl="parChTrans1D2" presStyleIdx="1" presStyleCnt="7"/>
      <dgm:spPr/>
    </dgm:pt>
    <dgm:pt modelId="{C34060C1-0884-4F60-ADDF-610222CEEF01}" type="pres">
      <dgm:prSet presAssocID="{EEA9BF43-52EA-422D-B843-A7E2D98344F1}" presName="root2" presStyleCnt="0"/>
      <dgm:spPr/>
    </dgm:pt>
    <dgm:pt modelId="{3540059A-19CD-4FBD-A598-B7A4BB9DA52D}" type="pres">
      <dgm:prSet presAssocID="{EEA9BF43-52EA-422D-B843-A7E2D98344F1}" presName="LevelTwoTextNode" presStyleLbl="node2" presStyleIdx="1" presStyleCnt="7">
        <dgm:presLayoutVars>
          <dgm:chPref val="3"/>
        </dgm:presLayoutVars>
      </dgm:prSet>
      <dgm:spPr/>
    </dgm:pt>
    <dgm:pt modelId="{5F2B1077-175E-4F04-9ED5-8097B74233FF}" type="pres">
      <dgm:prSet presAssocID="{EEA9BF43-52EA-422D-B843-A7E2D98344F1}" presName="level3hierChild" presStyleCnt="0"/>
      <dgm:spPr/>
    </dgm:pt>
    <dgm:pt modelId="{CED1A3A3-B184-469E-86AE-670623BA4E5D}" type="pres">
      <dgm:prSet presAssocID="{D3AE5FBF-22B8-495D-8175-D008E6DBE25A}" presName="conn2-1" presStyleLbl="parChTrans1D2" presStyleIdx="2" presStyleCnt="7"/>
      <dgm:spPr/>
    </dgm:pt>
    <dgm:pt modelId="{925CFC76-454F-4CEF-ADE7-B0D5EBC96571}" type="pres">
      <dgm:prSet presAssocID="{D3AE5FBF-22B8-495D-8175-D008E6DBE25A}" presName="connTx" presStyleLbl="parChTrans1D2" presStyleIdx="2" presStyleCnt="7"/>
      <dgm:spPr/>
    </dgm:pt>
    <dgm:pt modelId="{FE25D188-752C-49DB-8CF7-81DAD4AA116D}" type="pres">
      <dgm:prSet presAssocID="{05B7883E-08CA-4B11-978A-0E031766AB04}" presName="root2" presStyleCnt="0"/>
      <dgm:spPr/>
    </dgm:pt>
    <dgm:pt modelId="{E8D2105A-5421-473B-835F-F6E08D9D2D9B}" type="pres">
      <dgm:prSet presAssocID="{05B7883E-08CA-4B11-978A-0E031766AB04}" presName="LevelTwoTextNode" presStyleLbl="node2" presStyleIdx="2" presStyleCnt="7">
        <dgm:presLayoutVars>
          <dgm:chPref val="3"/>
        </dgm:presLayoutVars>
      </dgm:prSet>
      <dgm:spPr/>
    </dgm:pt>
    <dgm:pt modelId="{8A9817AD-1B7B-4DD1-A786-15A6E30FA3D8}" type="pres">
      <dgm:prSet presAssocID="{05B7883E-08CA-4B11-978A-0E031766AB04}" presName="level3hierChild" presStyleCnt="0"/>
      <dgm:spPr/>
    </dgm:pt>
    <dgm:pt modelId="{CECB4739-E308-4A7B-A504-0A18D88BB44D}" type="pres">
      <dgm:prSet presAssocID="{F45A9DB0-8C25-478C-85E6-4E2E89F16CA6}" presName="conn2-1" presStyleLbl="parChTrans1D2" presStyleIdx="3" presStyleCnt="7"/>
      <dgm:spPr/>
    </dgm:pt>
    <dgm:pt modelId="{38D009B7-0C6D-43EF-8AB2-251974499389}" type="pres">
      <dgm:prSet presAssocID="{F45A9DB0-8C25-478C-85E6-4E2E89F16CA6}" presName="connTx" presStyleLbl="parChTrans1D2" presStyleIdx="3" presStyleCnt="7"/>
      <dgm:spPr/>
    </dgm:pt>
    <dgm:pt modelId="{719D60A0-579A-4E13-B994-BBC78EA35A6A}" type="pres">
      <dgm:prSet presAssocID="{280C8990-7058-4A94-98C1-3F1A7E6513A0}" presName="root2" presStyleCnt="0"/>
      <dgm:spPr/>
    </dgm:pt>
    <dgm:pt modelId="{A8474992-A863-4C2F-ADD7-39F07C716EA4}" type="pres">
      <dgm:prSet presAssocID="{280C8990-7058-4A94-98C1-3F1A7E6513A0}" presName="LevelTwoTextNode" presStyleLbl="node2" presStyleIdx="3" presStyleCnt="7">
        <dgm:presLayoutVars>
          <dgm:chPref val="3"/>
        </dgm:presLayoutVars>
      </dgm:prSet>
      <dgm:spPr/>
    </dgm:pt>
    <dgm:pt modelId="{82170C1A-DB6B-452C-9DD5-39BC6D6D2DC4}" type="pres">
      <dgm:prSet presAssocID="{280C8990-7058-4A94-98C1-3F1A7E6513A0}" presName="level3hierChild" presStyleCnt="0"/>
      <dgm:spPr/>
    </dgm:pt>
    <dgm:pt modelId="{AADB9559-ECFD-4CA4-BC74-9AF8384368E0}" type="pres">
      <dgm:prSet presAssocID="{33748C5B-9540-4069-86B4-81ADB56AA3B5}" presName="conn2-1" presStyleLbl="parChTrans1D2" presStyleIdx="4" presStyleCnt="7"/>
      <dgm:spPr/>
    </dgm:pt>
    <dgm:pt modelId="{B98689C9-4C50-4D7F-913A-86E91811A15F}" type="pres">
      <dgm:prSet presAssocID="{33748C5B-9540-4069-86B4-81ADB56AA3B5}" presName="connTx" presStyleLbl="parChTrans1D2" presStyleIdx="4" presStyleCnt="7"/>
      <dgm:spPr/>
    </dgm:pt>
    <dgm:pt modelId="{1C37D3F1-CA68-47CA-8273-A9E59A175285}" type="pres">
      <dgm:prSet presAssocID="{1093EDF1-5CD8-48D1-9F52-5DC8D44BA4F5}" presName="root2" presStyleCnt="0"/>
      <dgm:spPr/>
    </dgm:pt>
    <dgm:pt modelId="{A345726D-4CB5-4E8B-977A-41C2FF3A7263}" type="pres">
      <dgm:prSet presAssocID="{1093EDF1-5CD8-48D1-9F52-5DC8D44BA4F5}" presName="LevelTwoTextNode" presStyleLbl="node2" presStyleIdx="4" presStyleCnt="7">
        <dgm:presLayoutVars>
          <dgm:chPref val="3"/>
        </dgm:presLayoutVars>
      </dgm:prSet>
      <dgm:spPr/>
    </dgm:pt>
    <dgm:pt modelId="{197B5ECF-FE19-4975-B161-53BCFA382A59}" type="pres">
      <dgm:prSet presAssocID="{1093EDF1-5CD8-48D1-9F52-5DC8D44BA4F5}" presName="level3hierChild" presStyleCnt="0"/>
      <dgm:spPr/>
    </dgm:pt>
    <dgm:pt modelId="{2DA7487E-1DBF-41F0-81CE-262465E3ADCE}" type="pres">
      <dgm:prSet presAssocID="{39CE046C-E944-4435-B32E-3405688A837A}" presName="conn2-1" presStyleLbl="parChTrans1D2" presStyleIdx="5" presStyleCnt="7"/>
      <dgm:spPr/>
    </dgm:pt>
    <dgm:pt modelId="{E4D84D01-2DFA-4D0F-AC28-D2B53AD38037}" type="pres">
      <dgm:prSet presAssocID="{39CE046C-E944-4435-B32E-3405688A837A}" presName="connTx" presStyleLbl="parChTrans1D2" presStyleIdx="5" presStyleCnt="7"/>
      <dgm:spPr/>
    </dgm:pt>
    <dgm:pt modelId="{CF60BFF8-E513-4ED8-8C0C-5A5EA421EA97}" type="pres">
      <dgm:prSet presAssocID="{19C1FC82-6AB8-42A6-AA99-EFE76B421BAC}" presName="root2" presStyleCnt="0"/>
      <dgm:spPr/>
    </dgm:pt>
    <dgm:pt modelId="{E31EAA35-2B85-4607-9454-4868284B4397}" type="pres">
      <dgm:prSet presAssocID="{19C1FC82-6AB8-42A6-AA99-EFE76B421BAC}" presName="LevelTwoTextNode" presStyleLbl="node2" presStyleIdx="5" presStyleCnt="7">
        <dgm:presLayoutVars>
          <dgm:chPref val="3"/>
        </dgm:presLayoutVars>
      </dgm:prSet>
      <dgm:spPr/>
    </dgm:pt>
    <dgm:pt modelId="{0EC90A41-70DB-45D9-A12F-420E8C01A3E9}" type="pres">
      <dgm:prSet presAssocID="{19C1FC82-6AB8-42A6-AA99-EFE76B421BAC}" presName="level3hierChild" presStyleCnt="0"/>
      <dgm:spPr/>
    </dgm:pt>
    <dgm:pt modelId="{47ACF015-712E-48EB-97E3-C89204F5FFBB}" type="pres">
      <dgm:prSet presAssocID="{75D9661A-99A8-4F57-AA97-912C33B423AE}" presName="conn2-1" presStyleLbl="parChTrans1D2" presStyleIdx="6" presStyleCnt="7"/>
      <dgm:spPr/>
    </dgm:pt>
    <dgm:pt modelId="{7FF3ACB1-A7E3-4CB1-9C09-190CB064E5FE}" type="pres">
      <dgm:prSet presAssocID="{75D9661A-99A8-4F57-AA97-912C33B423AE}" presName="connTx" presStyleLbl="parChTrans1D2" presStyleIdx="6" presStyleCnt="7"/>
      <dgm:spPr/>
    </dgm:pt>
    <dgm:pt modelId="{206305B5-A049-4EA5-8818-E5FB03852750}" type="pres">
      <dgm:prSet presAssocID="{47A1E114-72C7-496E-BD9E-FDCD9F86F33F}" presName="root2" presStyleCnt="0"/>
      <dgm:spPr/>
    </dgm:pt>
    <dgm:pt modelId="{EB4F661F-AEBF-4801-8421-B9693B243167}" type="pres">
      <dgm:prSet presAssocID="{47A1E114-72C7-496E-BD9E-FDCD9F86F33F}" presName="LevelTwoTextNode" presStyleLbl="node2" presStyleIdx="6" presStyleCnt="7">
        <dgm:presLayoutVars>
          <dgm:chPref val="3"/>
        </dgm:presLayoutVars>
      </dgm:prSet>
      <dgm:spPr/>
    </dgm:pt>
    <dgm:pt modelId="{0F970478-BF23-447C-B8C8-4993654ACFCC}" type="pres">
      <dgm:prSet presAssocID="{47A1E114-72C7-496E-BD9E-FDCD9F86F33F}" presName="level3hierChild" presStyleCnt="0"/>
      <dgm:spPr/>
    </dgm:pt>
  </dgm:ptLst>
  <dgm:cxnLst>
    <dgm:cxn modelId="{04FDF701-BB4A-4371-A2B9-7F6DA94FDC3E}" srcId="{9CF950A0-AF63-4EEF-9FFD-96C1F7E7E392}" destId="{05B7883E-08CA-4B11-978A-0E031766AB04}" srcOrd="2" destOrd="0" parTransId="{D3AE5FBF-22B8-495D-8175-D008E6DBE25A}" sibTransId="{07129F62-24FE-4443-9066-E2A8C0818369}"/>
    <dgm:cxn modelId="{44250705-8213-45ED-A708-825F67219EF7}" type="presOf" srcId="{DD4B9A5E-AF0E-4E40-AE50-8ADA48B6C96E}" destId="{5BBFF12A-A69F-4078-A83D-A1EAB54C5269}" srcOrd="1" destOrd="0" presId="urn:microsoft.com/office/officeart/2008/layout/HorizontalMultiLevelHierarchy#2"/>
    <dgm:cxn modelId="{107F1506-7AE5-4B2F-A7FD-4E661D4AEB94}" srcId="{9CF950A0-AF63-4EEF-9FFD-96C1F7E7E392}" destId="{1093EDF1-5CD8-48D1-9F52-5DC8D44BA4F5}" srcOrd="4" destOrd="0" parTransId="{33748C5B-9540-4069-86B4-81ADB56AA3B5}" sibTransId="{0F1B6C72-B1BE-4062-8CFA-4D3AFC568B1E}"/>
    <dgm:cxn modelId="{32396015-7A0C-4F52-B05B-953CC6A5C3F8}" type="presOf" srcId="{EEA9BF43-52EA-422D-B843-A7E2D98344F1}" destId="{3540059A-19CD-4FBD-A598-B7A4BB9DA52D}" srcOrd="0" destOrd="0" presId="urn:microsoft.com/office/officeart/2008/layout/HorizontalMultiLevelHierarchy#2"/>
    <dgm:cxn modelId="{F1717E1B-F328-45AC-8D30-211D92D08F6C}" type="presOf" srcId="{CEE48522-27B1-4F7F-84F9-D98425D345C1}" destId="{64B430B3-FF1B-406C-9FF2-27BA23788747}" srcOrd="0" destOrd="0" presId="urn:microsoft.com/office/officeart/2008/layout/HorizontalMultiLevelHierarchy#2"/>
    <dgm:cxn modelId="{99900021-1274-45EB-B1DE-D08285379C27}" type="presOf" srcId="{9CF950A0-AF63-4EEF-9FFD-96C1F7E7E392}" destId="{9B9BF0AB-5901-4E79-B4D7-EC064A6E4281}" srcOrd="0" destOrd="0" presId="urn:microsoft.com/office/officeart/2008/layout/HorizontalMultiLevelHierarchy#2"/>
    <dgm:cxn modelId="{E65CCC3C-2F93-4068-9B23-C06B3C6EE10D}" type="presOf" srcId="{75D9661A-99A8-4F57-AA97-912C33B423AE}" destId="{47ACF015-712E-48EB-97E3-C89204F5FFBB}" srcOrd="0" destOrd="0" presId="urn:microsoft.com/office/officeart/2008/layout/HorizontalMultiLevelHierarchy#2"/>
    <dgm:cxn modelId="{EB3EFD5C-68D8-41F0-A0CE-091EBD5D778E}" srcId="{9CF950A0-AF63-4EEF-9FFD-96C1F7E7E392}" destId="{19C1FC82-6AB8-42A6-AA99-EFE76B421BAC}" srcOrd="5" destOrd="0" parTransId="{39CE046C-E944-4435-B32E-3405688A837A}" sibTransId="{98F28FB0-581B-4B55-985E-7F91D5572040}"/>
    <dgm:cxn modelId="{919EBB62-03B6-49EF-81A9-7FB2A537A1F2}" type="presOf" srcId="{19C1FC82-6AB8-42A6-AA99-EFE76B421BAC}" destId="{E31EAA35-2B85-4607-9454-4868284B4397}" srcOrd="0" destOrd="0" presId="urn:microsoft.com/office/officeart/2008/layout/HorizontalMultiLevelHierarchy#2"/>
    <dgm:cxn modelId="{522A8463-69E5-4EB7-BC71-A40037FACB40}" type="presOf" srcId="{D3AE5FBF-22B8-495D-8175-D008E6DBE25A}" destId="{925CFC76-454F-4CEF-ADE7-B0D5EBC96571}" srcOrd="1" destOrd="0" presId="urn:microsoft.com/office/officeart/2008/layout/HorizontalMultiLevelHierarchy#2"/>
    <dgm:cxn modelId="{7D8E2A67-7EDD-4FDC-8AB0-BBC4D53EAD75}" srcId="{9CF950A0-AF63-4EEF-9FFD-96C1F7E7E392}" destId="{EEA9BF43-52EA-422D-B843-A7E2D98344F1}" srcOrd="1" destOrd="0" parTransId="{DD4B9A5E-AF0E-4E40-AE50-8ADA48B6C96E}" sibTransId="{35829CFD-40BE-4AAC-B481-B24731CD799F}"/>
    <dgm:cxn modelId="{C518BC47-B8B8-4944-956E-6D9DCD3A764E}" srcId="{9CF950A0-AF63-4EEF-9FFD-96C1F7E7E392}" destId="{280C8990-7058-4A94-98C1-3F1A7E6513A0}" srcOrd="3" destOrd="0" parTransId="{F45A9DB0-8C25-478C-85E6-4E2E89F16CA6}" sibTransId="{80E67340-B24C-4C71-AAFD-99BD0739D7BE}"/>
    <dgm:cxn modelId="{F1D4E147-EBE9-435A-9B5E-494F65D4FB36}" type="presOf" srcId="{280C8990-7058-4A94-98C1-3F1A7E6513A0}" destId="{A8474992-A863-4C2F-ADD7-39F07C716EA4}" srcOrd="0" destOrd="0" presId="urn:microsoft.com/office/officeart/2008/layout/HorizontalMultiLevelHierarchy#2"/>
    <dgm:cxn modelId="{97D1CB4A-FFE3-4C4D-82F0-8CE085CEEB31}" type="presOf" srcId="{CEE48522-27B1-4F7F-84F9-D98425D345C1}" destId="{C069D299-1B39-4BB1-9C27-833B58C46156}" srcOrd="1" destOrd="0" presId="urn:microsoft.com/office/officeart/2008/layout/HorizontalMultiLevelHierarchy#2"/>
    <dgm:cxn modelId="{BA2D316C-8C93-4251-8732-BC851167DFD6}" type="presOf" srcId="{33748C5B-9540-4069-86B4-81ADB56AA3B5}" destId="{AADB9559-ECFD-4CA4-BC74-9AF8384368E0}" srcOrd="0" destOrd="0" presId="urn:microsoft.com/office/officeart/2008/layout/HorizontalMultiLevelHierarchy#2"/>
    <dgm:cxn modelId="{D995BB54-E765-49B8-ADBC-5A8197E0D959}" type="presOf" srcId="{39CE046C-E944-4435-B32E-3405688A837A}" destId="{E4D84D01-2DFA-4D0F-AC28-D2B53AD38037}" srcOrd="1" destOrd="0" presId="urn:microsoft.com/office/officeart/2008/layout/HorizontalMultiLevelHierarchy#2"/>
    <dgm:cxn modelId="{D6D7D85A-9BEF-4A2F-B06D-61557F14CB4F}" type="presOf" srcId="{F45A9DB0-8C25-478C-85E6-4E2E89F16CA6}" destId="{38D009B7-0C6D-43EF-8AB2-251974499389}" srcOrd="1" destOrd="0" presId="urn:microsoft.com/office/officeart/2008/layout/HorizontalMultiLevelHierarchy#2"/>
    <dgm:cxn modelId="{3BFE4E7D-976B-4E10-AC08-B9A0F83328FF}" type="presOf" srcId="{D6047DBF-95AA-40BC-A783-377E8F18B84D}" destId="{D46EE152-774F-4CA8-9116-98CB08AEFA88}" srcOrd="0" destOrd="0" presId="urn:microsoft.com/office/officeart/2008/layout/HorizontalMultiLevelHierarchy#2"/>
    <dgm:cxn modelId="{0F900A81-C89D-47FA-AA91-334C904F10C6}" type="presOf" srcId="{75D9661A-99A8-4F57-AA97-912C33B423AE}" destId="{7FF3ACB1-A7E3-4CB1-9C09-190CB064E5FE}" srcOrd="1" destOrd="0" presId="urn:microsoft.com/office/officeart/2008/layout/HorizontalMultiLevelHierarchy#2"/>
    <dgm:cxn modelId="{0BAC6483-D171-4681-9294-EBAF6329ED13}" type="presOf" srcId="{D3AE5FBF-22B8-495D-8175-D008E6DBE25A}" destId="{CED1A3A3-B184-469E-86AE-670623BA4E5D}" srcOrd="0" destOrd="0" presId="urn:microsoft.com/office/officeart/2008/layout/HorizontalMultiLevelHierarchy#2"/>
    <dgm:cxn modelId="{F6E2D98D-87DF-4F5A-AEC2-89F0B0E5A8F1}" type="presOf" srcId="{33748C5B-9540-4069-86B4-81ADB56AA3B5}" destId="{B98689C9-4C50-4D7F-913A-86E91811A15F}" srcOrd="1" destOrd="0" presId="urn:microsoft.com/office/officeart/2008/layout/HorizontalMultiLevelHierarchy#2"/>
    <dgm:cxn modelId="{2962A9A4-118A-4F1B-8806-EBDE9815185A}" srcId="{9CF950A0-AF63-4EEF-9FFD-96C1F7E7E392}" destId="{43C98814-3703-4708-9480-0269618948C5}" srcOrd="0" destOrd="0" parTransId="{CEE48522-27B1-4F7F-84F9-D98425D345C1}" sibTransId="{8F8E0805-276C-4375-BEB7-3681B4D5E062}"/>
    <dgm:cxn modelId="{3BE539AE-CFA7-4034-9C7E-EBD8FFE5B406}" type="presOf" srcId="{39CE046C-E944-4435-B32E-3405688A837A}" destId="{2DA7487E-1DBF-41F0-81CE-262465E3ADCE}" srcOrd="0" destOrd="0" presId="urn:microsoft.com/office/officeart/2008/layout/HorizontalMultiLevelHierarchy#2"/>
    <dgm:cxn modelId="{70A86FB2-F9F2-4978-9492-3787EAFAD301}" type="presOf" srcId="{DD4B9A5E-AF0E-4E40-AE50-8ADA48B6C96E}" destId="{2F66960D-CF7A-443C-8CB9-E7DD0B261214}" srcOrd="0" destOrd="0" presId="urn:microsoft.com/office/officeart/2008/layout/HorizontalMultiLevelHierarchy#2"/>
    <dgm:cxn modelId="{DF985BC9-17A1-4CB6-BD9D-75EF2D9BDD52}" type="presOf" srcId="{05B7883E-08CA-4B11-978A-0E031766AB04}" destId="{E8D2105A-5421-473B-835F-F6E08D9D2D9B}" srcOrd="0" destOrd="0" presId="urn:microsoft.com/office/officeart/2008/layout/HorizontalMultiLevelHierarchy#2"/>
    <dgm:cxn modelId="{7C1635CA-AFEB-458B-BE3A-4A159CB5DD9B}" type="presOf" srcId="{F45A9DB0-8C25-478C-85E6-4E2E89F16CA6}" destId="{CECB4739-E308-4A7B-A504-0A18D88BB44D}" srcOrd="0" destOrd="0" presId="urn:microsoft.com/office/officeart/2008/layout/HorizontalMultiLevelHierarchy#2"/>
    <dgm:cxn modelId="{B041E3D5-DE5D-493B-BACC-C845086A651A}" type="presOf" srcId="{47A1E114-72C7-496E-BD9E-FDCD9F86F33F}" destId="{EB4F661F-AEBF-4801-8421-B9693B243167}" srcOrd="0" destOrd="0" presId="urn:microsoft.com/office/officeart/2008/layout/HorizontalMultiLevelHierarchy#2"/>
    <dgm:cxn modelId="{38BF1FDD-237D-4A02-AF2B-19DD402DEF75}" type="presOf" srcId="{1093EDF1-5CD8-48D1-9F52-5DC8D44BA4F5}" destId="{A345726D-4CB5-4E8B-977A-41C2FF3A7263}" srcOrd="0" destOrd="0" presId="urn:microsoft.com/office/officeart/2008/layout/HorizontalMultiLevelHierarchy#2"/>
    <dgm:cxn modelId="{90F528E0-F8B1-4658-BFED-734B2BC6D17A}" srcId="{D6047DBF-95AA-40BC-A783-377E8F18B84D}" destId="{9CF950A0-AF63-4EEF-9FFD-96C1F7E7E392}" srcOrd="0" destOrd="0" parTransId="{C208B5D8-5995-4479-A42A-8A55E56C12D9}" sibTransId="{789CBC20-C209-4F6E-8277-16D1CD2BC23E}"/>
    <dgm:cxn modelId="{C9D6EAED-A8A7-48CB-AAA0-FC2CB7B473C2}" srcId="{9CF950A0-AF63-4EEF-9FFD-96C1F7E7E392}" destId="{47A1E114-72C7-496E-BD9E-FDCD9F86F33F}" srcOrd="6" destOrd="0" parTransId="{75D9661A-99A8-4F57-AA97-912C33B423AE}" sibTransId="{39DCF0E8-ED43-4261-960E-9A252203D972}"/>
    <dgm:cxn modelId="{F3A665FC-ED2A-4661-AE2B-963F2773C0AF}" type="presOf" srcId="{43C98814-3703-4708-9480-0269618948C5}" destId="{CDA235D6-AC41-4ED3-AF28-D9CD9EDCBAED}" srcOrd="0" destOrd="0" presId="urn:microsoft.com/office/officeart/2008/layout/HorizontalMultiLevelHierarchy#2"/>
    <dgm:cxn modelId="{00882696-06CD-4637-9F51-785502AB0F70}" type="presParOf" srcId="{D46EE152-774F-4CA8-9116-98CB08AEFA88}" destId="{D1C58439-AB41-4D73-94D5-800644F6883C}" srcOrd="0" destOrd="0" presId="urn:microsoft.com/office/officeart/2008/layout/HorizontalMultiLevelHierarchy#2"/>
    <dgm:cxn modelId="{5D847731-7E52-4B31-A921-47ECFB0C0FE2}" type="presParOf" srcId="{D1C58439-AB41-4D73-94D5-800644F6883C}" destId="{9B9BF0AB-5901-4E79-B4D7-EC064A6E4281}" srcOrd="0" destOrd="0" presId="urn:microsoft.com/office/officeart/2008/layout/HorizontalMultiLevelHierarchy#2"/>
    <dgm:cxn modelId="{48559E62-7800-49A8-8A5A-EC0C1356F167}" type="presParOf" srcId="{D1C58439-AB41-4D73-94D5-800644F6883C}" destId="{A6E13702-6C97-4911-A4E2-59EE8E68C431}" srcOrd="1" destOrd="0" presId="urn:microsoft.com/office/officeart/2008/layout/HorizontalMultiLevelHierarchy#2"/>
    <dgm:cxn modelId="{5B768B45-42A0-464D-9C8F-955B2624172D}" type="presParOf" srcId="{A6E13702-6C97-4911-A4E2-59EE8E68C431}" destId="{64B430B3-FF1B-406C-9FF2-27BA23788747}" srcOrd="0" destOrd="0" presId="urn:microsoft.com/office/officeart/2008/layout/HorizontalMultiLevelHierarchy#2"/>
    <dgm:cxn modelId="{E30085B3-A63E-44D1-B08D-BE637E21F305}" type="presParOf" srcId="{64B430B3-FF1B-406C-9FF2-27BA23788747}" destId="{C069D299-1B39-4BB1-9C27-833B58C46156}" srcOrd="0" destOrd="0" presId="urn:microsoft.com/office/officeart/2008/layout/HorizontalMultiLevelHierarchy#2"/>
    <dgm:cxn modelId="{A81EA754-E980-4F4E-A784-107E02DC2A7C}" type="presParOf" srcId="{A6E13702-6C97-4911-A4E2-59EE8E68C431}" destId="{9C4BE19C-8DBD-46B6-9067-607184141480}" srcOrd="1" destOrd="0" presId="urn:microsoft.com/office/officeart/2008/layout/HorizontalMultiLevelHierarchy#2"/>
    <dgm:cxn modelId="{CA016D45-22D6-454C-96F3-6590159CE8CA}" type="presParOf" srcId="{9C4BE19C-8DBD-46B6-9067-607184141480}" destId="{CDA235D6-AC41-4ED3-AF28-D9CD9EDCBAED}" srcOrd="0" destOrd="0" presId="urn:microsoft.com/office/officeart/2008/layout/HorizontalMultiLevelHierarchy#2"/>
    <dgm:cxn modelId="{3AA89943-4EE7-4610-90F5-3655FCB1E155}" type="presParOf" srcId="{9C4BE19C-8DBD-46B6-9067-607184141480}" destId="{72E265FC-36E6-4BBF-AC05-214FD6415DAB}" srcOrd="1" destOrd="0" presId="urn:microsoft.com/office/officeart/2008/layout/HorizontalMultiLevelHierarchy#2"/>
    <dgm:cxn modelId="{8CA96A5B-4C34-4519-84F1-F9E2F66D46A6}" type="presParOf" srcId="{A6E13702-6C97-4911-A4E2-59EE8E68C431}" destId="{2F66960D-CF7A-443C-8CB9-E7DD0B261214}" srcOrd="2" destOrd="0" presId="urn:microsoft.com/office/officeart/2008/layout/HorizontalMultiLevelHierarchy#2"/>
    <dgm:cxn modelId="{CCF605E4-EEE6-4164-995A-F9B5386E453C}" type="presParOf" srcId="{2F66960D-CF7A-443C-8CB9-E7DD0B261214}" destId="{5BBFF12A-A69F-4078-A83D-A1EAB54C5269}" srcOrd="0" destOrd="0" presId="urn:microsoft.com/office/officeart/2008/layout/HorizontalMultiLevelHierarchy#2"/>
    <dgm:cxn modelId="{31ED62BE-A769-4411-8BC9-BFFB75AAC217}" type="presParOf" srcId="{A6E13702-6C97-4911-A4E2-59EE8E68C431}" destId="{C34060C1-0884-4F60-ADDF-610222CEEF01}" srcOrd="3" destOrd="0" presId="urn:microsoft.com/office/officeart/2008/layout/HorizontalMultiLevelHierarchy#2"/>
    <dgm:cxn modelId="{59754A21-F36E-4491-9BEC-6C252CF7E0A3}" type="presParOf" srcId="{C34060C1-0884-4F60-ADDF-610222CEEF01}" destId="{3540059A-19CD-4FBD-A598-B7A4BB9DA52D}" srcOrd="0" destOrd="0" presId="urn:microsoft.com/office/officeart/2008/layout/HorizontalMultiLevelHierarchy#2"/>
    <dgm:cxn modelId="{92229433-33B6-48D4-A098-D40538370C07}" type="presParOf" srcId="{C34060C1-0884-4F60-ADDF-610222CEEF01}" destId="{5F2B1077-175E-4F04-9ED5-8097B74233FF}" srcOrd="1" destOrd="0" presId="urn:microsoft.com/office/officeart/2008/layout/HorizontalMultiLevelHierarchy#2"/>
    <dgm:cxn modelId="{05E8B83C-2286-461E-BEAF-55F0EC0B36C9}" type="presParOf" srcId="{A6E13702-6C97-4911-A4E2-59EE8E68C431}" destId="{CED1A3A3-B184-469E-86AE-670623BA4E5D}" srcOrd="4" destOrd="0" presId="urn:microsoft.com/office/officeart/2008/layout/HorizontalMultiLevelHierarchy#2"/>
    <dgm:cxn modelId="{D43155CA-F4E7-48D4-AAB3-5AFEBC38B12D}" type="presParOf" srcId="{CED1A3A3-B184-469E-86AE-670623BA4E5D}" destId="{925CFC76-454F-4CEF-ADE7-B0D5EBC96571}" srcOrd="0" destOrd="0" presId="urn:microsoft.com/office/officeart/2008/layout/HorizontalMultiLevelHierarchy#2"/>
    <dgm:cxn modelId="{03C33B7E-AADC-4F4F-85E0-B2F5C7686056}" type="presParOf" srcId="{A6E13702-6C97-4911-A4E2-59EE8E68C431}" destId="{FE25D188-752C-49DB-8CF7-81DAD4AA116D}" srcOrd="5" destOrd="0" presId="urn:microsoft.com/office/officeart/2008/layout/HorizontalMultiLevelHierarchy#2"/>
    <dgm:cxn modelId="{E02FE90E-B0C6-4AD6-8736-C1CF47411527}" type="presParOf" srcId="{FE25D188-752C-49DB-8CF7-81DAD4AA116D}" destId="{E8D2105A-5421-473B-835F-F6E08D9D2D9B}" srcOrd="0" destOrd="0" presId="urn:microsoft.com/office/officeart/2008/layout/HorizontalMultiLevelHierarchy#2"/>
    <dgm:cxn modelId="{F6673142-C159-4E49-BDE1-45B40F34172C}" type="presParOf" srcId="{FE25D188-752C-49DB-8CF7-81DAD4AA116D}" destId="{8A9817AD-1B7B-4DD1-A786-15A6E30FA3D8}" srcOrd="1" destOrd="0" presId="urn:microsoft.com/office/officeart/2008/layout/HorizontalMultiLevelHierarchy#2"/>
    <dgm:cxn modelId="{6A881818-D1BC-4BD3-A131-1F0B6E5A74DF}" type="presParOf" srcId="{A6E13702-6C97-4911-A4E2-59EE8E68C431}" destId="{CECB4739-E308-4A7B-A504-0A18D88BB44D}" srcOrd="6" destOrd="0" presId="urn:microsoft.com/office/officeart/2008/layout/HorizontalMultiLevelHierarchy#2"/>
    <dgm:cxn modelId="{F4B2B468-AA99-438F-8E69-EB314E8C7C03}" type="presParOf" srcId="{CECB4739-E308-4A7B-A504-0A18D88BB44D}" destId="{38D009B7-0C6D-43EF-8AB2-251974499389}" srcOrd="0" destOrd="0" presId="urn:microsoft.com/office/officeart/2008/layout/HorizontalMultiLevelHierarchy#2"/>
    <dgm:cxn modelId="{2AC1B5C0-5804-402E-88F0-34E46A918AF2}" type="presParOf" srcId="{A6E13702-6C97-4911-A4E2-59EE8E68C431}" destId="{719D60A0-579A-4E13-B994-BBC78EA35A6A}" srcOrd="7" destOrd="0" presId="urn:microsoft.com/office/officeart/2008/layout/HorizontalMultiLevelHierarchy#2"/>
    <dgm:cxn modelId="{0A33814A-6B15-46F1-BCE9-E45D3E70DF9D}" type="presParOf" srcId="{719D60A0-579A-4E13-B994-BBC78EA35A6A}" destId="{A8474992-A863-4C2F-ADD7-39F07C716EA4}" srcOrd="0" destOrd="0" presId="urn:microsoft.com/office/officeart/2008/layout/HorizontalMultiLevelHierarchy#2"/>
    <dgm:cxn modelId="{3B73040B-1D2B-477F-A253-497AA5677CD1}" type="presParOf" srcId="{719D60A0-579A-4E13-B994-BBC78EA35A6A}" destId="{82170C1A-DB6B-452C-9DD5-39BC6D6D2DC4}" srcOrd="1" destOrd="0" presId="urn:microsoft.com/office/officeart/2008/layout/HorizontalMultiLevelHierarchy#2"/>
    <dgm:cxn modelId="{2153DED8-FEFB-4812-A200-0B3B7182602F}" type="presParOf" srcId="{A6E13702-6C97-4911-A4E2-59EE8E68C431}" destId="{AADB9559-ECFD-4CA4-BC74-9AF8384368E0}" srcOrd="8" destOrd="0" presId="urn:microsoft.com/office/officeart/2008/layout/HorizontalMultiLevelHierarchy#2"/>
    <dgm:cxn modelId="{6280EFA7-DDE1-4499-B425-8800484C029A}" type="presParOf" srcId="{AADB9559-ECFD-4CA4-BC74-9AF8384368E0}" destId="{B98689C9-4C50-4D7F-913A-86E91811A15F}" srcOrd="0" destOrd="0" presId="urn:microsoft.com/office/officeart/2008/layout/HorizontalMultiLevelHierarchy#2"/>
    <dgm:cxn modelId="{8EE2174B-40D2-4263-82CE-B6C1C11DFE2B}" type="presParOf" srcId="{A6E13702-6C97-4911-A4E2-59EE8E68C431}" destId="{1C37D3F1-CA68-47CA-8273-A9E59A175285}" srcOrd="9" destOrd="0" presId="urn:microsoft.com/office/officeart/2008/layout/HorizontalMultiLevelHierarchy#2"/>
    <dgm:cxn modelId="{283F9742-24BA-4327-9ABC-F63840E2414A}" type="presParOf" srcId="{1C37D3F1-CA68-47CA-8273-A9E59A175285}" destId="{A345726D-4CB5-4E8B-977A-41C2FF3A7263}" srcOrd="0" destOrd="0" presId="urn:microsoft.com/office/officeart/2008/layout/HorizontalMultiLevelHierarchy#2"/>
    <dgm:cxn modelId="{108040D8-4BC0-4F8A-AB10-C13732B8B3CD}" type="presParOf" srcId="{1C37D3F1-CA68-47CA-8273-A9E59A175285}" destId="{197B5ECF-FE19-4975-B161-53BCFA382A59}" srcOrd="1" destOrd="0" presId="urn:microsoft.com/office/officeart/2008/layout/HorizontalMultiLevelHierarchy#2"/>
    <dgm:cxn modelId="{12E564E3-FC7D-41CA-9FEA-2786DE5A9D41}" type="presParOf" srcId="{A6E13702-6C97-4911-A4E2-59EE8E68C431}" destId="{2DA7487E-1DBF-41F0-81CE-262465E3ADCE}" srcOrd="10" destOrd="0" presId="urn:microsoft.com/office/officeart/2008/layout/HorizontalMultiLevelHierarchy#2"/>
    <dgm:cxn modelId="{226CBBC3-1368-43D7-B02C-9F184D7D83C3}" type="presParOf" srcId="{2DA7487E-1DBF-41F0-81CE-262465E3ADCE}" destId="{E4D84D01-2DFA-4D0F-AC28-D2B53AD38037}" srcOrd="0" destOrd="0" presId="urn:microsoft.com/office/officeart/2008/layout/HorizontalMultiLevelHierarchy#2"/>
    <dgm:cxn modelId="{3720E5FE-7D54-4072-A886-FC4BE12092FD}" type="presParOf" srcId="{A6E13702-6C97-4911-A4E2-59EE8E68C431}" destId="{CF60BFF8-E513-4ED8-8C0C-5A5EA421EA97}" srcOrd="11" destOrd="0" presId="urn:microsoft.com/office/officeart/2008/layout/HorizontalMultiLevelHierarchy#2"/>
    <dgm:cxn modelId="{C4025344-FF60-4618-B554-3A3F30140E32}" type="presParOf" srcId="{CF60BFF8-E513-4ED8-8C0C-5A5EA421EA97}" destId="{E31EAA35-2B85-4607-9454-4868284B4397}" srcOrd="0" destOrd="0" presId="urn:microsoft.com/office/officeart/2008/layout/HorizontalMultiLevelHierarchy#2"/>
    <dgm:cxn modelId="{2A520BEF-C668-48EB-A50B-7011243CDC86}" type="presParOf" srcId="{CF60BFF8-E513-4ED8-8C0C-5A5EA421EA97}" destId="{0EC90A41-70DB-45D9-A12F-420E8C01A3E9}" srcOrd="1" destOrd="0" presId="urn:microsoft.com/office/officeart/2008/layout/HorizontalMultiLevelHierarchy#2"/>
    <dgm:cxn modelId="{B6B76653-216F-4D60-8E19-739F6EC2031C}" type="presParOf" srcId="{A6E13702-6C97-4911-A4E2-59EE8E68C431}" destId="{47ACF015-712E-48EB-97E3-C89204F5FFBB}" srcOrd="12" destOrd="0" presId="urn:microsoft.com/office/officeart/2008/layout/HorizontalMultiLevelHierarchy#2"/>
    <dgm:cxn modelId="{544C4C11-9702-48B3-B0AB-6C7F9A834EEA}" type="presParOf" srcId="{47ACF015-712E-48EB-97E3-C89204F5FFBB}" destId="{7FF3ACB1-A7E3-4CB1-9C09-190CB064E5FE}" srcOrd="0" destOrd="0" presId="urn:microsoft.com/office/officeart/2008/layout/HorizontalMultiLevelHierarchy#2"/>
    <dgm:cxn modelId="{4D9BF27B-EE0E-4662-B4A6-314E48F7D31A}" type="presParOf" srcId="{A6E13702-6C97-4911-A4E2-59EE8E68C431}" destId="{206305B5-A049-4EA5-8818-E5FB03852750}" srcOrd="13" destOrd="0" presId="urn:microsoft.com/office/officeart/2008/layout/HorizontalMultiLevelHierarchy#2"/>
    <dgm:cxn modelId="{5EDFDBF1-348E-4D1D-BB26-E32587272D2A}" type="presParOf" srcId="{206305B5-A049-4EA5-8818-E5FB03852750}" destId="{EB4F661F-AEBF-4801-8421-B9693B243167}" srcOrd="0" destOrd="0" presId="urn:microsoft.com/office/officeart/2008/layout/HorizontalMultiLevelHierarchy#2"/>
    <dgm:cxn modelId="{29D768B3-5BC2-4FF9-ADDE-EFAEC596F0D0}" type="presParOf" srcId="{206305B5-A049-4EA5-8818-E5FB03852750}" destId="{0F970478-BF23-447C-B8C8-4993654ACFCC}" srcOrd="1" destOrd="0" presId="urn:microsoft.com/office/officeart/2008/layout/HorizontalMultiLevel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6047DBF-95AA-40BC-A783-377E8F18B84D}" type="doc">
      <dgm:prSet loTypeId="urn:microsoft.com/office/officeart/2008/layout/HorizontalMultiLevelHierarchy#3" loCatId="hierarchy" qsTypeId="urn:microsoft.com/office/officeart/2005/8/quickstyle/simple1#5" qsCatId="simple" csTypeId="urn:microsoft.com/office/officeart/2005/8/colors/accent1_2#5" csCatId="accent1" phldr="0"/>
      <dgm:spPr/>
      <dgm:t>
        <a:bodyPr/>
        <a:lstStyle/>
        <a:p>
          <a:endParaRPr lang="en-US"/>
        </a:p>
      </dgm:t>
    </dgm:pt>
    <dgm:pt modelId="{9CF950A0-AF63-4EEF-9FFD-96C1F7E7E392}">
      <dgm:prSet phldrT="[Text]" phldr="0" custT="0"/>
      <dgm:spPr/>
      <dgm:t>
        <a:bodyPr vert="horz" wrap="square"/>
        <a:lstStyle/>
        <a:p>
          <a:pPr>
            <a:lnSpc>
              <a:spcPct val="100000"/>
            </a:lnSpc>
            <a:spcBef>
              <a:spcPct val="0"/>
            </a:spcBef>
            <a:spcAft>
              <a:spcPct val="35000"/>
            </a:spcAft>
          </a:pPr>
          <a:r>
            <a:rPr lang="en-US"/>
            <a:t>Higher Education </a:t>
          </a:r>
        </a:p>
      </dgm:t>
    </dgm:pt>
    <dgm:pt modelId="{C208B5D8-5995-4479-A42A-8A55E56C12D9}" type="parTrans" cxnId="{3526DE74-20AA-443C-85FC-4E55BAFA5CF1}">
      <dgm:prSet/>
      <dgm:spPr/>
      <dgm:t>
        <a:bodyPr/>
        <a:lstStyle/>
        <a:p>
          <a:endParaRPr lang="en-US"/>
        </a:p>
      </dgm:t>
    </dgm:pt>
    <dgm:pt modelId="{789CBC20-C209-4F6E-8277-16D1CD2BC23E}" type="sibTrans" cxnId="{3526DE74-20AA-443C-85FC-4E55BAFA5CF1}">
      <dgm:prSet/>
      <dgm:spPr/>
      <dgm:t>
        <a:bodyPr/>
        <a:lstStyle/>
        <a:p>
          <a:endParaRPr lang="en-US"/>
        </a:p>
      </dgm:t>
    </dgm:pt>
    <dgm:pt modelId="{43C98814-3703-4708-9480-0269618948C5}">
      <dgm:prSet phldrT="[Text]" phldr="0" custT="0"/>
      <dgm:spPr/>
      <dgm:t>
        <a:bodyPr vert="horz" wrap="square"/>
        <a:lstStyle/>
        <a:p>
          <a:pPr>
            <a:lnSpc>
              <a:spcPct val="100000"/>
            </a:lnSpc>
            <a:spcBef>
              <a:spcPct val="0"/>
            </a:spcBef>
            <a:spcAft>
              <a:spcPct val="35000"/>
            </a:spcAft>
          </a:pPr>
          <a:r>
            <a:rPr lang="en-US"/>
            <a:t>Re imaging Voctional Education  </a:t>
          </a:r>
        </a:p>
      </dgm:t>
    </dgm:pt>
    <dgm:pt modelId="{CEE48522-27B1-4F7F-84F9-D98425D345C1}" type="parTrans" cxnId="{C5A94823-E816-4A7B-A623-978B781E8989}">
      <dgm:prSet/>
      <dgm:spPr/>
      <dgm:t>
        <a:bodyPr/>
        <a:lstStyle/>
        <a:p>
          <a:endParaRPr lang="en-US"/>
        </a:p>
      </dgm:t>
    </dgm:pt>
    <dgm:pt modelId="{8F8E0805-276C-4375-BEB7-3681B4D5E062}" type="sibTrans" cxnId="{C5A94823-E816-4A7B-A623-978B781E8989}">
      <dgm:prSet/>
      <dgm:spPr/>
      <dgm:t>
        <a:bodyPr/>
        <a:lstStyle/>
        <a:p>
          <a:endParaRPr lang="en-US"/>
        </a:p>
      </dgm:t>
    </dgm:pt>
    <dgm:pt modelId="{EEA9BF43-52EA-422D-B843-A7E2D98344F1}">
      <dgm:prSet phldrT="[Text]" phldr="0" custT="0"/>
      <dgm:spPr/>
      <dgm:t>
        <a:bodyPr vert="horz" wrap="square"/>
        <a:lstStyle/>
        <a:p>
          <a:pPr>
            <a:lnSpc>
              <a:spcPct val="100000"/>
            </a:lnSpc>
            <a:spcBef>
              <a:spcPct val="0"/>
            </a:spcBef>
            <a:spcAft>
              <a:spcPct val="35000"/>
            </a:spcAft>
          </a:pPr>
          <a:r>
            <a:rPr lang="en-US"/>
            <a:t>Quality Education Report</a:t>
          </a:r>
        </a:p>
      </dgm:t>
    </dgm:pt>
    <dgm:pt modelId="{DD4B9A5E-AF0E-4E40-AE50-8ADA48B6C96E}" type="parTrans" cxnId="{D01FA35E-25E5-47A4-A1E6-C876F66A1CDB}">
      <dgm:prSet/>
      <dgm:spPr/>
      <dgm:t>
        <a:bodyPr/>
        <a:lstStyle/>
        <a:p>
          <a:endParaRPr lang="en-US"/>
        </a:p>
      </dgm:t>
    </dgm:pt>
    <dgm:pt modelId="{35829CFD-40BE-4AAC-B481-B24731CD799F}" type="sibTrans" cxnId="{D01FA35E-25E5-47A4-A1E6-C876F66A1CDB}">
      <dgm:prSet/>
      <dgm:spPr/>
      <dgm:t>
        <a:bodyPr/>
        <a:lstStyle/>
        <a:p>
          <a:endParaRPr lang="en-US"/>
        </a:p>
      </dgm:t>
    </dgm:pt>
    <dgm:pt modelId="{05B7883E-08CA-4B11-978A-0E031766AB04}">
      <dgm:prSet phldrT="[Text]" phldr="0" custT="0"/>
      <dgm:spPr/>
      <dgm:t>
        <a:bodyPr vert="horz" wrap="square"/>
        <a:lstStyle/>
        <a:p>
          <a:pPr>
            <a:lnSpc>
              <a:spcPct val="100000"/>
            </a:lnSpc>
            <a:spcBef>
              <a:spcPct val="0"/>
            </a:spcBef>
            <a:spcAft>
              <a:spcPct val="35000"/>
            </a:spcAft>
          </a:pPr>
          <a:r>
            <a:rPr lang="en-US"/>
            <a:t>Tranforming the regulatory system of Higher Education  </a:t>
          </a:r>
        </a:p>
      </dgm:t>
    </dgm:pt>
    <dgm:pt modelId="{D3AE5FBF-22B8-495D-8175-D008E6DBE25A}" type="parTrans" cxnId="{6A9D532C-0254-45E9-A852-2C19E457C3C8}">
      <dgm:prSet/>
      <dgm:spPr/>
      <dgm:t>
        <a:bodyPr/>
        <a:lstStyle/>
        <a:p>
          <a:endParaRPr lang="en-US"/>
        </a:p>
      </dgm:t>
    </dgm:pt>
    <dgm:pt modelId="{07129F62-24FE-4443-9066-E2A8C0818369}" type="sibTrans" cxnId="{6A9D532C-0254-45E9-A852-2C19E457C3C8}">
      <dgm:prSet/>
      <dgm:spPr/>
      <dgm:t>
        <a:bodyPr/>
        <a:lstStyle/>
        <a:p>
          <a:endParaRPr lang="en-US"/>
        </a:p>
      </dgm:t>
    </dgm:pt>
    <dgm:pt modelId="{4CBED32D-026E-402E-8FCB-43911BA8EC65}">
      <dgm:prSet phldr="0" custT="0"/>
      <dgm:spPr/>
      <dgm:t>
        <a:bodyPr vert="horz" wrap="square"/>
        <a:lstStyle/>
        <a:p>
          <a:pPr>
            <a:lnSpc>
              <a:spcPct val="100000"/>
            </a:lnSpc>
            <a:spcBef>
              <a:spcPct val="0"/>
            </a:spcBef>
            <a:spcAft>
              <a:spcPct val="35000"/>
            </a:spcAft>
          </a:pPr>
          <a:r>
            <a:rPr lang="en-US"/>
            <a:t>Effective governance and leadership for Higher Education Institutions </a:t>
          </a:r>
        </a:p>
      </dgm:t>
    </dgm:pt>
    <dgm:pt modelId="{CFE244B6-9957-4FE4-A4A9-74F2B5A5F833}" type="parTrans" cxnId="{4A576225-B62A-42A9-902D-D8C01871A8B5}">
      <dgm:prSet/>
      <dgm:spPr/>
      <dgm:t>
        <a:bodyPr/>
        <a:lstStyle/>
        <a:p>
          <a:endParaRPr lang="en-IN"/>
        </a:p>
      </dgm:t>
    </dgm:pt>
    <dgm:pt modelId="{A87F6696-7FBD-48D3-9EB7-80E44AD95914}" type="sibTrans" cxnId="{4A576225-B62A-42A9-902D-D8C01871A8B5}">
      <dgm:prSet/>
      <dgm:spPr/>
    </dgm:pt>
    <dgm:pt modelId="{D46EE152-774F-4CA8-9116-98CB08AEFA88}" type="pres">
      <dgm:prSet presAssocID="{D6047DBF-95AA-40BC-A783-377E8F18B84D}" presName="Name0" presStyleCnt="0">
        <dgm:presLayoutVars>
          <dgm:chPref val="1"/>
          <dgm:dir/>
          <dgm:animOne val="branch"/>
          <dgm:animLvl val="lvl"/>
          <dgm:resizeHandles val="exact"/>
        </dgm:presLayoutVars>
      </dgm:prSet>
      <dgm:spPr/>
    </dgm:pt>
    <dgm:pt modelId="{D1C58439-AB41-4D73-94D5-800644F6883C}" type="pres">
      <dgm:prSet presAssocID="{9CF950A0-AF63-4EEF-9FFD-96C1F7E7E392}" presName="root1" presStyleCnt="0"/>
      <dgm:spPr/>
    </dgm:pt>
    <dgm:pt modelId="{9B9BF0AB-5901-4E79-B4D7-EC064A6E4281}" type="pres">
      <dgm:prSet presAssocID="{9CF950A0-AF63-4EEF-9FFD-96C1F7E7E392}" presName="LevelOneTextNode" presStyleLbl="node0" presStyleIdx="0" presStyleCnt="1">
        <dgm:presLayoutVars>
          <dgm:chPref val="3"/>
        </dgm:presLayoutVars>
      </dgm:prSet>
      <dgm:spPr/>
    </dgm:pt>
    <dgm:pt modelId="{A6E13702-6C97-4911-A4E2-59EE8E68C431}" type="pres">
      <dgm:prSet presAssocID="{9CF950A0-AF63-4EEF-9FFD-96C1F7E7E392}" presName="level2hierChild" presStyleCnt="0"/>
      <dgm:spPr/>
    </dgm:pt>
    <dgm:pt modelId="{64B430B3-FF1B-406C-9FF2-27BA23788747}" type="pres">
      <dgm:prSet presAssocID="{CEE48522-27B1-4F7F-84F9-D98425D345C1}" presName="conn2-1" presStyleLbl="parChTrans1D2" presStyleIdx="0" presStyleCnt="4"/>
      <dgm:spPr/>
    </dgm:pt>
    <dgm:pt modelId="{C069D299-1B39-4BB1-9C27-833B58C46156}" type="pres">
      <dgm:prSet presAssocID="{CEE48522-27B1-4F7F-84F9-D98425D345C1}" presName="connTx" presStyleLbl="parChTrans1D2" presStyleIdx="0" presStyleCnt="4"/>
      <dgm:spPr/>
    </dgm:pt>
    <dgm:pt modelId="{9C4BE19C-8DBD-46B6-9067-607184141480}" type="pres">
      <dgm:prSet presAssocID="{43C98814-3703-4708-9480-0269618948C5}" presName="root2" presStyleCnt="0"/>
      <dgm:spPr/>
    </dgm:pt>
    <dgm:pt modelId="{CDA235D6-AC41-4ED3-AF28-D9CD9EDCBAED}" type="pres">
      <dgm:prSet presAssocID="{43C98814-3703-4708-9480-0269618948C5}" presName="LevelTwoTextNode" presStyleLbl="node2" presStyleIdx="0" presStyleCnt="4">
        <dgm:presLayoutVars>
          <dgm:chPref val="3"/>
        </dgm:presLayoutVars>
      </dgm:prSet>
      <dgm:spPr/>
    </dgm:pt>
    <dgm:pt modelId="{72E265FC-36E6-4BBF-AC05-214FD6415DAB}" type="pres">
      <dgm:prSet presAssocID="{43C98814-3703-4708-9480-0269618948C5}" presName="level3hierChild" presStyleCnt="0"/>
      <dgm:spPr/>
    </dgm:pt>
    <dgm:pt modelId="{2F66960D-CF7A-443C-8CB9-E7DD0B261214}" type="pres">
      <dgm:prSet presAssocID="{DD4B9A5E-AF0E-4E40-AE50-8ADA48B6C96E}" presName="conn2-1" presStyleLbl="parChTrans1D2" presStyleIdx="1" presStyleCnt="4"/>
      <dgm:spPr/>
    </dgm:pt>
    <dgm:pt modelId="{5BBFF12A-A69F-4078-A83D-A1EAB54C5269}" type="pres">
      <dgm:prSet presAssocID="{DD4B9A5E-AF0E-4E40-AE50-8ADA48B6C96E}" presName="connTx" presStyleLbl="parChTrans1D2" presStyleIdx="1" presStyleCnt="4"/>
      <dgm:spPr/>
    </dgm:pt>
    <dgm:pt modelId="{C34060C1-0884-4F60-ADDF-610222CEEF01}" type="pres">
      <dgm:prSet presAssocID="{EEA9BF43-52EA-422D-B843-A7E2D98344F1}" presName="root2" presStyleCnt="0"/>
      <dgm:spPr/>
    </dgm:pt>
    <dgm:pt modelId="{3540059A-19CD-4FBD-A598-B7A4BB9DA52D}" type="pres">
      <dgm:prSet presAssocID="{EEA9BF43-52EA-422D-B843-A7E2D98344F1}" presName="LevelTwoTextNode" presStyleLbl="node2" presStyleIdx="1" presStyleCnt="4">
        <dgm:presLayoutVars>
          <dgm:chPref val="3"/>
        </dgm:presLayoutVars>
      </dgm:prSet>
      <dgm:spPr/>
    </dgm:pt>
    <dgm:pt modelId="{5F2B1077-175E-4F04-9ED5-8097B74233FF}" type="pres">
      <dgm:prSet presAssocID="{EEA9BF43-52EA-422D-B843-A7E2D98344F1}" presName="level3hierChild" presStyleCnt="0"/>
      <dgm:spPr/>
    </dgm:pt>
    <dgm:pt modelId="{CED1A3A3-B184-469E-86AE-670623BA4E5D}" type="pres">
      <dgm:prSet presAssocID="{D3AE5FBF-22B8-495D-8175-D008E6DBE25A}" presName="conn2-1" presStyleLbl="parChTrans1D2" presStyleIdx="2" presStyleCnt="4"/>
      <dgm:spPr/>
    </dgm:pt>
    <dgm:pt modelId="{925CFC76-454F-4CEF-ADE7-B0D5EBC96571}" type="pres">
      <dgm:prSet presAssocID="{D3AE5FBF-22B8-495D-8175-D008E6DBE25A}" presName="connTx" presStyleLbl="parChTrans1D2" presStyleIdx="2" presStyleCnt="4"/>
      <dgm:spPr/>
    </dgm:pt>
    <dgm:pt modelId="{FE25D188-752C-49DB-8CF7-81DAD4AA116D}" type="pres">
      <dgm:prSet presAssocID="{05B7883E-08CA-4B11-978A-0E031766AB04}" presName="root2" presStyleCnt="0"/>
      <dgm:spPr/>
    </dgm:pt>
    <dgm:pt modelId="{E8D2105A-5421-473B-835F-F6E08D9D2D9B}" type="pres">
      <dgm:prSet presAssocID="{05B7883E-08CA-4B11-978A-0E031766AB04}" presName="LevelTwoTextNode" presStyleLbl="node2" presStyleIdx="2" presStyleCnt="4">
        <dgm:presLayoutVars>
          <dgm:chPref val="3"/>
        </dgm:presLayoutVars>
      </dgm:prSet>
      <dgm:spPr/>
    </dgm:pt>
    <dgm:pt modelId="{8A9817AD-1B7B-4DD1-A786-15A6E30FA3D8}" type="pres">
      <dgm:prSet presAssocID="{05B7883E-08CA-4B11-978A-0E031766AB04}" presName="level3hierChild" presStyleCnt="0"/>
      <dgm:spPr/>
    </dgm:pt>
    <dgm:pt modelId="{A8143FA2-ECD7-49E7-B5BB-64BE0F180436}" type="pres">
      <dgm:prSet presAssocID="{CFE244B6-9957-4FE4-A4A9-74F2B5A5F833}" presName="conn2-1" presStyleLbl="parChTrans1D2" presStyleIdx="3" presStyleCnt="4"/>
      <dgm:spPr/>
    </dgm:pt>
    <dgm:pt modelId="{7FDDC435-211F-4F0E-BF56-2D1E125C23B0}" type="pres">
      <dgm:prSet presAssocID="{CFE244B6-9957-4FE4-A4A9-74F2B5A5F833}" presName="connTx" presStyleLbl="parChTrans1D2" presStyleIdx="3" presStyleCnt="4"/>
      <dgm:spPr/>
    </dgm:pt>
    <dgm:pt modelId="{0C7B0C7D-B677-49E7-80F6-D42B3F9F0A5F}" type="pres">
      <dgm:prSet presAssocID="{4CBED32D-026E-402E-8FCB-43911BA8EC65}" presName="root2" presStyleCnt="0"/>
      <dgm:spPr/>
    </dgm:pt>
    <dgm:pt modelId="{E6C98918-DB30-4FBD-83C7-90CA2D0BCC06}" type="pres">
      <dgm:prSet presAssocID="{4CBED32D-026E-402E-8FCB-43911BA8EC65}" presName="LevelTwoTextNode" presStyleLbl="node2" presStyleIdx="3" presStyleCnt="4">
        <dgm:presLayoutVars>
          <dgm:chPref val="3"/>
        </dgm:presLayoutVars>
      </dgm:prSet>
      <dgm:spPr/>
    </dgm:pt>
    <dgm:pt modelId="{944D5451-0E03-4C96-AC35-4B0D4756D6FB}" type="pres">
      <dgm:prSet presAssocID="{4CBED32D-026E-402E-8FCB-43911BA8EC65}" presName="level3hierChild" presStyleCnt="0"/>
      <dgm:spPr/>
    </dgm:pt>
  </dgm:ptLst>
  <dgm:cxnLst>
    <dgm:cxn modelId="{13944607-7E0A-438E-A4C0-A56FAC4C0077}" type="presOf" srcId="{CFE244B6-9957-4FE4-A4A9-74F2B5A5F833}" destId="{7FDDC435-211F-4F0E-BF56-2D1E125C23B0}" srcOrd="1" destOrd="0" presId="urn:microsoft.com/office/officeart/2008/layout/HorizontalMultiLevelHierarchy#3"/>
    <dgm:cxn modelId="{C5A94823-E816-4A7B-A623-978B781E8989}" srcId="{9CF950A0-AF63-4EEF-9FFD-96C1F7E7E392}" destId="{43C98814-3703-4708-9480-0269618948C5}" srcOrd="0" destOrd="0" parTransId="{CEE48522-27B1-4F7F-84F9-D98425D345C1}" sibTransId="{8F8E0805-276C-4375-BEB7-3681B4D5E062}"/>
    <dgm:cxn modelId="{4A576225-B62A-42A9-902D-D8C01871A8B5}" srcId="{9CF950A0-AF63-4EEF-9FFD-96C1F7E7E392}" destId="{4CBED32D-026E-402E-8FCB-43911BA8EC65}" srcOrd="3" destOrd="0" parTransId="{CFE244B6-9957-4FE4-A4A9-74F2B5A5F833}" sibTransId="{A87F6696-7FBD-48D3-9EB7-80E44AD95914}"/>
    <dgm:cxn modelId="{6A9D532C-0254-45E9-A852-2C19E457C3C8}" srcId="{9CF950A0-AF63-4EEF-9FFD-96C1F7E7E392}" destId="{05B7883E-08CA-4B11-978A-0E031766AB04}" srcOrd="2" destOrd="0" parTransId="{D3AE5FBF-22B8-495D-8175-D008E6DBE25A}" sibTransId="{07129F62-24FE-4443-9066-E2A8C0818369}"/>
    <dgm:cxn modelId="{AD35552D-A3E8-4B3A-8AB5-91EFF8C775A9}" type="presOf" srcId="{EEA9BF43-52EA-422D-B843-A7E2D98344F1}" destId="{3540059A-19CD-4FBD-A598-B7A4BB9DA52D}" srcOrd="0" destOrd="0" presId="urn:microsoft.com/office/officeart/2008/layout/HorizontalMultiLevelHierarchy#3"/>
    <dgm:cxn modelId="{D01FA35E-25E5-47A4-A1E6-C876F66A1CDB}" srcId="{9CF950A0-AF63-4EEF-9FFD-96C1F7E7E392}" destId="{EEA9BF43-52EA-422D-B843-A7E2D98344F1}" srcOrd="1" destOrd="0" parTransId="{DD4B9A5E-AF0E-4E40-AE50-8ADA48B6C96E}" sibTransId="{35829CFD-40BE-4AAC-B481-B24731CD799F}"/>
    <dgm:cxn modelId="{B2B78561-9869-4CA3-8F44-5BC05631EF2C}" type="presOf" srcId="{43C98814-3703-4708-9480-0269618948C5}" destId="{CDA235D6-AC41-4ED3-AF28-D9CD9EDCBAED}" srcOrd="0" destOrd="0" presId="urn:microsoft.com/office/officeart/2008/layout/HorizontalMultiLevelHierarchy#3"/>
    <dgm:cxn modelId="{756DEF4E-EEB2-4C82-9DED-909CA421EC74}" type="presOf" srcId="{D3AE5FBF-22B8-495D-8175-D008E6DBE25A}" destId="{925CFC76-454F-4CEF-ADE7-B0D5EBC96571}" srcOrd="1" destOrd="0" presId="urn:microsoft.com/office/officeart/2008/layout/HorizontalMultiLevelHierarchy#3"/>
    <dgm:cxn modelId="{3526DE74-20AA-443C-85FC-4E55BAFA5CF1}" srcId="{D6047DBF-95AA-40BC-A783-377E8F18B84D}" destId="{9CF950A0-AF63-4EEF-9FFD-96C1F7E7E392}" srcOrd="0" destOrd="0" parTransId="{C208B5D8-5995-4479-A42A-8A55E56C12D9}" sibTransId="{789CBC20-C209-4F6E-8277-16D1CD2BC23E}"/>
    <dgm:cxn modelId="{3EBFF874-C841-4020-BC00-B1F96CE36C1E}" type="presOf" srcId="{05B7883E-08CA-4B11-978A-0E031766AB04}" destId="{E8D2105A-5421-473B-835F-F6E08D9D2D9B}" srcOrd="0" destOrd="0" presId="urn:microsoft.com/office/officeart/2008/layout/HorizontalMultiLevelHierarchy#3"/>
    <dgm:cxn modelId="{D65E6582-F6A0-4F33-9378-F75FA9D39F9B}" type="presOf" srcId="{4CBED32D-026E-402E-8FCB-43911BA8EC65}" destId="{E6C98918-DB30-4FBD-83C7-90CA2D0BCC06}" srcOrd="0" destOrd="0" presId="urn:microsoft.com/office/officeart/2008/layout/HorizontalMultiLevelHierarchy#3"/>
    <dgm:cxn modelId="{03E8EC86-43C3-4AC3-B38E-7F53AE9D1108}" type="presOf" srcId="{CEE48522-27B1-4F7F-84F9-D98425D345C1}" destId="{64B430B3-FF1B-406C-9FF2-27BA23788747}" srcOrd="0" destOrd="0" presId="urn:microsoft.com/office/officeart/2008/layout/HorizontalMultiLevelHierarchy#3"/>
    <dgm:cxn modelId="{32D385B0-9022-4ED6-8412-B182B3AC5369}" type="presOf" srcId="{9CF950A0-AF63-4EEF-9FFD-96C1F7E7E392}" destId="{9B9BF0AB-5901-4E79-B4D7-EC064A6E4281}" srcOrd="0" destOrd="0" presId="urn:microsoft.com/office/officeart/2008/layout/HorizontalMultiLevelHierarchy#3"/>
    <dgm:cxn modelId="{0408E1DD-2935-4BBF-8269-FC2BCDFDEC83}" type="presOf" srcId="{D3AE5FBF-22B8-495D-8175-D008E6DBE25A}" destId="{CED1A3A3-B184-469E-86AE-670623BA4E5D}" srcOrd="0" destOrd="0" presId="urn:microsoft.com/office/officeart/2008/layout/HorizontalMultiLevelHierarchy#3"/>
    <dgm:cxn modelId="{0A3A49DE-BA9F-44F9-A894-220776C218CE}" type="presOf" srcId="{CFE244B6-9957-4FE4-A4A9-74F2B5A5F833}" destId="{A8143FA2-ECD7-49E7-B5BB-64BE0F180436}" srcOrd="0" destOrd="0" presId="urn:microsoft.com/office/officeart/2008/layout/HorizontalMultiLevelHierarchy#3"/>
    <dgm:cxn modelId="{F40DE6E0-D4D0-4F80-A321-5BD0C2336205}" type="presOf" srcId="{CEE48522-27B1-4F7F-84F9-D98425D345C1}" destId="{C069D299-1B39-4BB1-9C27-833B58C46156}" srcOrd="1" destOrd="0" presId="urn:microsoft.com/office/officeart/2008/layout/HorizontalMultiLevelHierarchy#3"/>
    <dgm:cxn modelId="{32E437E6-789E-429B-98BC-5EDCCF7052F5}" type="presOf" srcId="{DD4B9A5E-AF0E-4E40-AE50-8ADA48B6C96E}" destId="{2F66960D-CF7A-443C-8CB9-E7DD0B261214}" srcOrd="0" destOrd="0" presId="urn:microsoft.com/office/officeart/2008/layout/HorizontalMultiLevelHierarchy#3"/>
    <dgm:cxn modelId="{11C1F3F4-5865-46BE-B3E2-4A3721C3F658}" type="presOf" srcId="{DD4B9A5E-AF0E-4E40-AE50-8ADA48B6C96E}" destId="{5BBFF12A-A69F-4078-A83D-A1EAB54C5269}" srcOrd="1" destOrd="0" presId="urn:microsoft.com/office/officeart/2008/layout/HorizontalMultiLevelHierarchy#3"/>
    <dgm:cxn modelId="{1D1375FA-59F9-4DF8-BF4A-406EF3B7BF4D}" type="presOf" srcId="{D6047DBF-95AA-40BC-A783-377E8F18B84D}" destId="{D46EE152-774F-4CA8-9116-98CB08AEFA88}" srcOrd="0" destOrd="0" presId="urn:microsoft.com/office/officeart/2008/layout/HorizontalMultiLevelHierarchy#3"/>
    <dgm:cxn modelId="{F263B3F8-E493-4654-AAF6-EC16CBF9F827}" type="presParOf" srcId="{D46EE152-774F-4CA8-9116-98CB08AEFA88}" destId="{D1C58439-AB41-4D73-94D5-800644F6883C}" srcOrd="0" destOrd="0" presId="urn:microsoft.com/office/officeart/2008/layout/HorizontalMultiLevelHierarchy#3"/>
    <dgm:cxn modelId="{62A36105-523E-4158-B58D-834CF447F6EB}" type="presParOf" srcId="{D1C58439-AB41-4D73-94D5-800644F6883C}" destId="{9B9BF0AB-5901-4E79-B4D7-EC064A6E4281}" srcOrd="0" destOrd="0" presId="urn:microsoft.com/office/officeart/2008/layout/HorizontalMultiLevelHierarchy#3"/>
    <dgm:cxn modelId="{13BF1D6F-D17C-4EDA-B812-50062FE710E2}" type="presParOf" srcId="{D1C58439-AB41-4D73-94D5-800644F6883C}" destId="{A6E13702-6C97-4911-A4E2-59EE8E68C431}" srcOrd="1" destOrd="0" presId="urn:microsoft.com/office/officeart/2008/layout/HorizontalMultiLevelHierarchy#3"/>
    <dgm:cxn modelId="{BA980BF4-8598-4F89-B758-952BC3663F11}" type="presParOf" srcId="{A6E13702-6C97-4911-A4E2-59EE8E68C431}" destId="{64B430B3-FF1B-406C-9FF2-27BA23788747}" srcOrd="0" destOrd="0" presId="urn:microsoft.com/office/officeart/2008/layout/HorizontalMultiLevelHierarchy#3"/>
    <dgm:cxn modelId="{F525FAAA-EE56-46B4-A3E0-DAC33B6709D7}" type="presParOf" srcId="{64B430B3-FF1B-406C-9FF2-27BA23788747}" destId="{C069D299-1B39-4BB1-9C27-833B58C46156}" srcOrd="0" destOrd="0" presId="urn:microsoft.com/office/officeart/2008/layout/HorizontalMultiLevelHierarchy#3"/>
    <dgm:cxn modelId="{7EEDF743-89F6-41EB-9D43-52FC61BA31CE}" type="presParOf" srcId="{A6E13702-6C97-4911-A4E2-59EE8E68C431}" destId="{9C4BE19C-8DBD-46B6-9067-607184141480}" srcOrd="1" destOrd="0" presId="urn:microsoft.com/office/officeart/2008/layout/HorizontalMultiLevelHierarchy#3"/>
    <dgm:cxn modelId="{04801A45-FB33-440F-8E81-6616A2490DCF}" type="presParOf" srcId="{9C4BE19C-8DBD-46B6-9067-607184141480}" destId="{CDA235D6-AC41-4ED3-AF28-D9CD9EDCBAED}" srcOrd="0" destOrd="0" presId="urn:microsoft.com/office/officeart/2008/layout/HorizontalMultiLevelHierarchy#3"/>
    <dgm:cxn modelId="{0CACCDDB-8E5E-4D85-BB98-9B1D375C2694}" type="presParOf" srcId="{9C4BE19C-8DBD-46B6-9067-607184141480}" destId="{72E265FC-36E6-4BBF-AC05-214FD6415DAB}" srcOrd="1" destOrd="0" presId="urn:microsoft.com/office/officeart/2008/layout/HorizontalMultiLevelHierarchy#3"/>
    <dgm:cxn modelId="{0F7B634B-0DFC-4864-964F-1AAD71FD3995}" type="presParOf" srcId="{A6E13702-6C97-4911-A4E2-59EE8E68C431}" destId="{2F66960D-CF7A-443C-8CB9-E7DD0B261214}" srcOrd="2" destOrd="0" presId="urn:microsoft.com/office/officeart/2008/layout/HorizontalMultiLevelHierarchy#3"/>
    <dgm:cxn modelId="{0D4D7285-E8E3-4FC3-B744-1B1B6B59922C}" type="presParOf" srcId="{2F66960D-CF7A-443C-8CB9-E7DD0B261214}" destId="{5BBFF12A-A69F-4078-A83D-A1EAB54C5269}" srcOrd="0" destOrd="0" presId="urn:microsoft.com/office/officeart/2008/layout/HorizontalMultiLevelHierarchy#3"/>
    <dgm:cxn modelId="{D217D18A-BC78-4B29-A24A-2433C374AD71}" type="presParOf" srcId="{A6E13702-6C97-4911-A4E2-59EE8E68C431}" destId="{C34060C1-0884-4F60-ADDF-610222CEEF01}" srcOrd="3" destOrd="0" presId="urn:microsoft.com/office/officeart/2008/layout/HorizontalMultiLevelHierarchy#3"/>
    <dgm:cxn modelId="{819D3E2A-785E-4F45-ADEB-AB4E163085EF}" type="presParOf" srcId="{C34060C1-0884-4F60-ADDF-610222CEEF01}" destId="{3540059A-19CD-4FBD-A598-B7A4BB9DA52D}" srcOrd="0" destOrd="0" presId="urn:microsoft.com/office/officeart/2008/layout/HorizontalMultiLevelHierarchy#3"/>
    <dgm:cxn modelId="{817B8F4F-105C-4229-B19B-10E004051C99}" type="presParOf" srcId="{C34060C1-0884-4F60-ADDF-610222CEEF01}" destId="{5F2B1077-175E-4F04-9ED5-8097B74233FF}" srcOrd="1" destOrd="0" presId="urn:microsoft.com/office/officeart/2008/layout/HorizontalMultiLevelHierarchy#3"/>
    <dgm:cxn modelId="{03D15D3E-D5CB-4009-B3AA-2686C0F1F5D0}" type="presParOf" srcId="{A6E13702-6C97-4911-A4E2-59EE8E68C431}" destId="{CED1A3A3-B184-469E-86AE-670623BA4E5D}" srcOrd="4" destOrd="0" presId="urn:microsoft.com/office/officeart/2008/layout/HorizontalMultiLevelHierarchy#3"/>
    <dgm:cxn modelId="{37D897D4-6636-4649-AB7D-50D2CDBC5C04}" type="presParOf" srcId="{CED1A3A3-B184-469E-86AE-670623BA4E5D}" destId="{925CFC76-454F-4CEF-ADE7-B0D5EBC96571}" srcOrd="0" destOrd="0" presId="urn:microsoft.com/office/officeart/2008/layout/HorizontalMultiLevelHierarchy#3"/>
    <dgm:cxn modelId="{287D013A-D26D-434A-899B-25E4807545F2}" type="presParOf" srcId="{A6E13702-6C97-4911-A4E2-59EE8E68C431}" destId="{FE25D188-752C-49DB-8CF7-81DAD4AA116D}" srcOrd="5" destOrd="0" presId="urn:microsoft.com/office/officeart/2008/layout/HorizontalMultiLevelHierarchy#3"/>
    <dgm:cxn modelId="{61BE9EE4-AA83-4945-8108-12C8E744F638}" type="presParOf" srcId="{FE25D188-752C-49DB-8CF7-81DAD4AA116D}" destId="{E8D2105A-5421-473B-835F-F6E08D9D2D9B}" srcOrd="0" destOrd="0" presId="urn:microsoft.com/office/officeart/2008/layout/HorizontalMultiLevelHierarchy#3"/>
    <dgm:cxn modelId="{38133742-44FA-4E4F-8834-3C871B4F0175}" type="presParOf" srcId="{FE25D188-752C-49DB-8CF7-81DAD4AA116D}" destId="{8A9817AD-1B7B-4DD1-A786-15A6E30FA3D8}" srcOrd="1" destOrd="0" presId="urn:microsoft.com/office/officeart/2008/layout/HorizontalMultiLevelHierarchy#3"/>
    <dgm:cxn modelId="{71A26C7D-89E2-4284-8CAD-32C101993BAF}" type="presParOf" srcId="{A6E13702-6C97-4911-A4E2-59EE8E68C431}" destId="{A8143FA2-ECD7-49E7-B5BB-64BE0F180436}" srcOrd="6" destOrd="0" presId="urn:microsoft.com/office/officeart/2008/layout/HorizontalMultiLevelHierarchy#3"/>
    <dgm:cxn modelId="{39742C34-47C2-4F7E-A073-989766AE62D1}" type="presParOf" srcId="{A8143FA2-ECD7-49E7-B5BB-64BE0F180436}" destId="{7FDDC435-211F-4F0E-BF56-2D1E125C23B0}" srcOrd="0" destOrd="0" presId="urn:microsoft.com/office/officeart/2008/layout/HorizontalMultiLevelHierarchy#3"/>
    <dgm:cxn modelId="{81AAEE80-09AA-4E29-BB73-FB9FFF2F21E9}" type="presParOf" srcId="{A6E13702-6C97-4911-A4E2-59EE8E68C431}" destId="{0C7B0C7D-B677-49E7-80F6-D42B3F9F0A5F}" srcOrd="7" destOrd="0" presId="urn:microsoft.com/office/officeart/2008/layout/HorizontalMultiLevelHierarchy#3"/>
    <dgm:cxn modelId="{649261E3-906F-4E22-91AD-8B241D8A811E}" type="presParOf" srcId="{0C7B0C7D-B677-49E7-80F6-D42B3F9F0A5F}" destId="{E6C98918-DB30-4FBD-83C7-90CA2D0BCC06}" srcOrd="0" destOrd="0" presId="urn:microsoft.com/office/officeart/2008/layout/HorizontalMultiLevelHierarchy#3"/>
    <dgm:cxn modelId="{DBF816C7-C752-4E06-B9A8-22938847898F}" type="presParOf" srcId="{0C7B0C7D-B677-49E7-80F6-D42B3F9F0A5F}" destId="{944D5451-0E03-4C96-AC35-4B0D4756D6FB}" srcOrd="1" destOrd="0" presId="urn:microsoft.com/office/officeart/2008/layout/HorizontalMultiLevel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6047DBF-95AA-40BC-A783-377E8F18B84D}" type="doc">
      <dgm:prSet loTypeId="urn:microsoft.com/office/officeart/2008/layout/HorizontalMultiLevelHierarchy#4" loCatId="hierarchy" qsTypeId="urn:microsoft.com/office/officeart/2005/8/quickstyle/simple1#6" qsCatId="simple" csTypeId="urn:microsoft.com/office/officeart/2005/8/colors/accent1_2#6" csCatId="accent1" phldr="0"/>
      <dgm:spPr/>
      <dgm:t>
        <a:bodyPr/>
        <a:lstStyle/>
        <a:p>
          <a:endParaRPr lang="en-US"/>
        </a:p>
      </dgm:t>
    </dgm:pt>
    <dgm:pt modelId="{9CF950A0-AF63-4EEF-9FFD-96C1F7E7E392}">
      <dgm:prSet phldrT="[Text]" phldr="0" custT="0"/>
      <dgm:spPr/>
      <dgm:t>
        <a:bodyPr vert="horz" wrap="square"/>
        <a:lstStyle/>
        <a:p>
          <a:pPr>
            <a:lnSpc>
              <a:spcPct val="100000"/>
            </a:lnSpc>
            <a:spcBef>
              <a:spcPct val="0"/>
            </a:spcBef>
            <a:spcAft>
              <a:spcPct val="35000"/>
            </a:spcAft>
          </a:pPr>
          <a:r>
            <a:rPr lang="en-US"/>
            <a:t>Other Key areas to focus</a:t>
          </a:r>
        </a:p>
      </dgm:t>
    </dgm:pt>
    <dgm:pt modelId="{C208B5D8-5995-4479-A42A-8A55E56C12D9}" type="parTrans" cxnId="{9DEB6901-CB38-4627-BD6E-DA07370C3D2B}">
      <dgm:prSet/>
      <dgm:spPr/>
      <dgm:t>
        <a:bodyPr/>
        <a:lstStyle/>
        <a:p>
          <a:endParaRPr lang="en-US"/>
        </a:p>
      </dgm:t>
    </dgm:pt>
    <dgm:pt modelId="{789CBC20-C209-4F6E-8277-16D1CD2BC23E}" type="sibTrans" cxnId="{9DEB6901-CB38-4627-BD6E-DA07370C3D2B}">
      <dgm:prSet/>
      <dgm:spPr/>
      <dgm:t>
        <a:bodyPr/>
        <a:lstStyle/>
        <a:p>
          <a:endParaRPr lang="en-US"/>
        </a:p>
      </dgm:t>
    </dgm:pt>
    <dgm:pt modelId="{43C98814-3703-4708-9480-0269618948C5}">
      <dgm:prSet phldrT="[Text]" phldr="0" custT="0"/>
      <dgm:spPr/>
      <dgm:t>
        <a:bodyPr vert="horz" wrap="square"/>
        <a:lstStyle/>
        <a:p>
          <a:pPr>
            <a:lnSpc>
              <a:spcPct val="100000"/>
            </a:lnSpc>
            <a:spcBef>
              <a:spcPct val="0"/>
            </a:spcBef>
            <a:spcAft>
              <a:spcPct val="35000"/>
            </a:spcAft>
          </a:pPr>
          <a:r>
            <a:rPr lang="en-US"/>
            <a:t>Professional Education </a:t>
          </a:r>
        </a:p>
      </dgm:t>
    </dgm:pt>
    <dgm:pt modelId="{CEE48522-27B1-4F7F-84F9-D98425D345C1}" type="parTrans" cxnId="{3CFE471E-6BED-40BD-8183-B3B880D1031C}">
      <dgm:prSet/>
      <dgm:spPr/>
      <dgm:t>
        <a:bodyPr/>
        <a:lstStyle/>
        <a:p>
          <a:endParaRPr lang="en-US"/>
        </a:p>
      </dgm:t>
    </dgm:pt>
    <dgm:pt modelId="{8F8E0805-276C-4375-BEB7-3681B4D5E062}" type="sibTrans" cxnId="{3CFE471E-6BED-40BD-8183-B3B880D1031C}">
      <dgm:prSet/>
      <dgm:spPr/>
      <dgm:t>
        <a:bodyPr/>
        <a:lstStyle/>
        <a:p>
          <a:endParaRPr lang="en-US"/>
        </a:p>
      </dgm:t>
    </dgm:pt>
    <dgm:pt modelId="{EEA9BF43-52EA-422D-B843-A7E2D98344F1}">
      <dgm:prSet phldrT="[Text]" phldr="0" custT="0"/>
      <dgm:spPr/>
      <dgm:t>
        <a:bodyPr vert="horz" wrap="square"/>
        <a:lstStyle/>
        <a:p>
          <a:pPr>
            <a:lnSpc>
              <a:spcPct val="100000"/>
            </a:lnSpc>
            <a:spcBef>
              <a:spcPct val="0"/>
            </a:spcBef>
            <a:spcAft>
              <a:spcPct val="35000"/>
            </a:spcAft>
          </a:pPr>
          <a:r>
            <a:rPr lang="en-US"/>
            <a:t>Adult Education and Lifelong Education </a:t>
          </a:r>
        </a:p>
      </dgm:t>
    </dgm:pt>
    <dgm:pt modelId="{DD4B9A5E-AF0E-4E40-AE50-8ADA48B6C96E}" type="parTrans" cxnId="{73AD8852-10CD-489E-8BB6-457FCA7935FE}">
      <dgm:prSet/>
      <dgm:spPr/>
      <dgm:t>
        <a:bodyPr/>
        <a:lstStyle/>
        <a:p>
          <a:endParaRPr lang="en-US"/>
        </a:p>
      </dgm:t>
    </dgm:pt>
    <dgm:pt modelId="{35829CFD-40BE-4AAC-B481-B24731CD799F}" type="sibTrans" cxnId="{73AD8852-10CD-489E-8BB6-457FCA7935FE}">
      <dgm:prSet/>
      <dgm:spPr/>
      <dgm:t>
        <a:bodyPr/>
        <a:lstStyle/>
        <a:p>
          <a:endParaRPr lang="en-US"/>
        </a:p>
      </dgm:t>
    </dgm:pt>
    <dgm:pt modelId="{05B7883E-08CA-4B11-978A-0E031766AB04}">
      <dgm:prSet phldrT="[Text]" phldr="0" custT="0"/>
      <dgm:spPr/>
      <dgm:t>
        <a:bodyPr vert="horz" wrap="square"/>
        <a:lstStyle/>
        <a:p>
          <a:pPr>
            <a:lnSpc>
              <a:spcPct val="100000"/>
            </a:lnSpc>
            <a:spcBef>
              <a:spcPct val="0"/>
            </a:spcBef>
            <a:spcAft>
              <a:spcPct val="35000"/>
            </a:spcAft>
          </a:pPr>
          <a:r>
            <a:rPr lang="en-US"/>
            <a:t>Promotion of Indian Languages, Art and Culture </a:t>
          </a:r>
        </a:p>
      </dgm:t>
    </dgm:pt>
    <dgm:pt modelId="{D3AE5FBF-22B8-495D-8175-D008E6DBE25A}" type="parTrans" cxnId="{04317EED-89DA-49A8-8D34-7D687C773956}">
      <dgm:prSet/>
      <dgm:spPr/>
      <dgm:t>
        <a:bodyPr/>
        <a:lstStyle/>
        <a:p>
          <a:endParaRPr lang="en-US"/>
        </a:p>
      </dgm:t>
    </dgm:pt>
    <dgm:pt modelId="{07129F62-24FE-4443-9066-E2A8C0818369}" type="sibTrans" cxnId="{04317EED-89DA-49A8-8D34-7D687C773956}">
      <dgm:prSet/>
      <dgm:spPr/>
      <dgm:t>
        <a:bodyPr/>
        <a:lstStyle/>
        <a:p>
          <a:endParaRPr lang="en-US"/>
        </a:p>
      </dgm:t>
    </dgm:pt>
    <dgm:pt modelId="{C4C40340-1AF1-416E-9078-DCCF72EE98EA}">
      <dgm:prSet phldr="0" custT="0"/>
      <dgm:spPr/>
      <dgm:t>
        <a:bodyPr vert="horz" wrap="square"/>
        <a:lstStyle/>
        <a:p>
          <a:pPr>
            <a:lnSpc>
              <a:spcPct val="100000"/>
            </a:lnSpc>
            <a:spcBef>
              <a:spcPct val="0"/>
            </a:spcBef>
            <a:spcAft>
              <a:spcPct val="35000"/>
            </a:spcAft>
          </a:pPr>
          <a:r>
            <a:rPr lang="en-US"/>
            <a:t>Technology Use and Integration </a:t>
          </a:r>
        </a:p>
      </dgm:t>
    </dgm:pt>
    <dgm:pt modelId="{11B9477E-EB18-448D-BFF3-B1C646216DEA}" type="parTrans" cxnId="{87CBE626-3E1F-4BE9-9E6F-19F0E048BBAD}">
      <dgm:prSet/>
      <dgm:spPr/>
      <dgm:t>
        <a:bodyPr/>
        <a:lstStyle/>
        <a:p>
          <a:endParaRPr lang="en-IN"/>
        </a:p>
      </dgm:t>
    </dgm:pt>
    <dgm:pt modelId="{95B963FE-84D3-4FCF-BB2F-6D706F5282E5}" type="sibTrans" cxnId="{87CBE626-3E1F-4BE9-9E6F-19F0E048BBAD}">
      <dgm:prSet/>
      <dgm:spPr/>
    </dgm:pt>
    <dgm:pt modelId="{D7378F65-A3B5-4F23-B1B8-2697E184FB42}">
      <dgm:prSet phldr="0" custT="0"/>
      <dgm:spPr/>
      <dgm:t>
        <a:bodyPr vert="horz" wrap="square"/>
        <a:lstStyle/>
        <a:p>
          <a:pPr>
            <a:lnSpc>
              <a:spcPct val="100000"/>
            </a:lnSpc>
            <a:spcBef>
              <a:spcPct val="0"/>
            </a:spcBef>
            <a:spcAft>
              <a:spcPct val="35000"/>
            </a:spcAft>
          </a:pPr>
          <a:r>
            <a:rPr lang="en-US"/>
            <a:t>Online and digital Education </a:t>
          </a:r>
        </a:p>
      </dgm:t>
    </dgm:pt>
    <dgm:pt modelId="{B215134B-13B8-4FF8-9A1C-3AB5E7CB90EC}" type="parTrans" cxnId="{856E6E00-6F12-4F61-A193-8ED486307E81}">
      <dgm:prSet/>
      <dgm:spPr/>
      <dgm:t>
        <a:bodyPr/>
        <a:lstStyle/>
        <a:p>
          <a:endParaRPr lang="en-IN"/>
        </a:p>
      </dgm:t>
    </dgm:pt>
    <dgm:pt modelId="{0EA4EE4A-DAF0-4557-BD51-EF143D499943}" type="sibTrans" cxnId="{856E6E00-6F12-4F61-A193-8ED486307E81}">
      <dgm:prSet/>
      <dgm:spPr/>
    </dgm:pt>
    <dgm:pt modelId="{D46EE152-774F-4CA8-9116-98CB08AEFA88}" type="pres">
      <dgm:prSet presAssocID="{D6047DBF-95AA-40BC-A783-377E8F18B84D}" presName="Name0" presStyleCnt="0">
        <dgm:presLayoutVars>
          <dgm:chPref val="1"/>
          <dgm:dir/>
          <dgm:animOne val="branch"/>
          <dgm:animLvl val="lvl"/>
          <dgm:resizeHandles val="exact"/>
        </dgm:presLayoutVars>
      </dgm:prSet>
      <dgm:spPr/>
    </dgm:pt>
    <dgm:pt modelId="{D1C58439-AB41-4D73-94D5-800644F6883C}" type="pres">
      <dgm:prSet presAssocID="{9CF950A0-AF63-4EEF-9FFD-96C1F7E7E392}" presName="root1" presStyleCnt="0"/>
      <dgm:spPr/>
    </dgm:pt>
    <dgm:pt modelId="{9B9BF0AB-5901-4E79-B4D7-EC064A6E4281}" type="pres">
      <dgm:prSet presAssocID="{9CF950A0-AF63-4EEF-9FFD-96C1F7E7E392}" presName="LevelOneTextNode" presStyleLbl="node0" presStyleIdx="0" presStyleCnt="1">
        <dgm:presLayoutVars>
          <dgm:chPref val="3"/>
        </dgm:presLayoutVars>
      </dgm:prSet>
      <dgm:spPr/>
    </dgm:pt>
    <dgm:pt modelId="{A6E13702-6C97-4911-A4E2-59EE8E68C431}" type="pres">
      <dgm:prSet presAssocID="{9CF950A0-AF63-4EEF-9FFD-96C1F7E7E392}" presName="level2hierChild" presStyleCnt="0"/>
      <dgm:spPr/>
    </dgm:pt>
    <dgm:pt modelId="{64B430B3-FF1B-406C-9FF2-27BA23788747}" type="pres">
      <dgm:prSet presAssocID="{CEE48522-27B1-4F7F-84F9-D98425D345C1}" presName="conn2-1" presStyleLbl="parChTrans1D2" presStyleIdx="0" presStyleCnt="5"/>
      <dgm:spPr/>
    </dgm:pt>
    <dgm:pt modelId="{C069D299-1B39-4BB1-9C27-833B58C46156}" type="pres">
      <dgm:prSet presAssocID="{CEE48522-27B1-4F7F-84F9-D98425D345C1}" presName="connTx" presStyleLbl="parChTrans1D2" presStyleIdx="0" presStyleCnt="5"/>
      <dgm:spPr/>
    </dgm:pt>
    <dgm:pt modelId="{9C4BE19C-8DBD-46B6-9067-607184141480}" type="pres">
      <dgm:prSet presAssocID="{43C98814-3703-4708-9480-0269618948C5}" presName="root2" presStyleCnt="0"/>
      <dgm:spPr/>
    </dgm:pt>
    <dgm:pt modelId="{CDA235D6-AC41-4ED3-AF28-D9CD9EDCBAED}" type="pres">
      <dgm:prSet presAssocID="{43C98814-3703-4708-9480-0269618948C5}" presName="LevelTwoTextNode" presStyleLbl="node2" presStyleIdx="0" presStyleCnt="5">
        <dgm:presLayoutVars>
          <dgm:chPref val="3"/>
        </dgm:presLayoutVars>
      </dgm:prSet>
      <dgm:spPr/>
    </dgm:pt>
    <dgm:pt modelId="{72E265FC-36E6-4BBF-AC05-214FD6415DAB}" type="pres">
      <dgm:prSet presAssocID="{43C98814-3703-4708-9480-0269618948C5}" presName="level3hierChild" presStyleCnt="0"/>
      <dgm:spPr/>
    </dgm:pt>
    <dgm:pt modelId="{2F66960D-CF7A-443C-8CB9-E7DD0B261214}" type="pres">
      <dgm:prSet presAssocID="{DD4B9A5E-AF0E-4E40-AE50-8ADA48B6C96E}" presName="conn2-1" presStyleLbl="parChTrans1D2" presStyleIdx="1" presStyleCnt="5"/>
      <dgm:spPr/>
    </dgm:pt>
    <dgm:pt modelId="{5BBFF12A-A69F-4078-A83D-A1EAB54C5269}" type="pres">
      <dgm:prSet presAssocID="{DD4B9A5E-AF0E-4E40-AE50-8ADA48B6C96E}" presName="connTx" presStyleLbl="parChTrans1D2" presStyleIdx="1" presStyleCnt="5"/>
      <dgm:spPr/>
    </dgm:pt>
    <dgm:pt modelId="{C34060C1-0884-4F60-ADDF-610222CEEF01}" type="pres">
      <dgm:prSet presAssocID="{EEA9BF43-52EA-422D-B843-A7E2D98344F1}" presName="root2" presStyleCnt="0"/>
      <dgm:spPr/>
    </dgm:pt>
    <dgm:pt modelId="{3540059A-19CD-4FBD-A598-B7A4BB9DA52D}" type="pres">
      <dgm:prSet presAssocID="{EEA9BF43-52EA-422D-B843-A7E2D98344F1}" presName="LevelTwoTextNode" presStyleLbl="node2" presStyleIdx="1" presStyleCnt="5">
        <dgm:presLayoutVars>
          <dgm:chPref val="3"/>
        </dgm:presLayoutVars>
      </dgm:prSet>
      <dgm:spPr/>
    </dgm:pt>
    <dgm:pt modelId="{5F2B1077-175E-4F04-9ED5-8097B74233FF}" type="pres">
      <dgm:prSet presAssocID="{EEA9BF43-52EA-422D-B843-A7E2D98344F1}" presName="level3hierChild" presStyleCnt="0"/>
      <dgm:spPr/>
    </dgm:pt>
    <dgm:pt modelId="{CED1A3A3-B184-469E-86AE-670623BA4E5D}" type="pres">
      <dgm:prSet presAssocID="{D3AE5FBF-22B8-495D-8175-D008E6DBE25A}" presName="conn2-1" presStyleLbl="parChTrans1D2" presStyleIdx="2" presStyleCnt="5"/>
      <dgm:spPr/>
    </dgm:pt>
    <dgm:pt modelId="{925CFC76-454F-4CEF-ADE7-B0D5EBC96571}" type="pres">
      <dgm:prSet presAssocID="{D3AE5FBF-22B8-495D-8175-D008E6DBE25A}" presName="connTx" presStyleLbl="parChTrans1D2" presStyleIdx="2" presStyleCnt="5"/>
      <dgm:spPr/>
    </dgm:pt>
    <dgm:pt modelId="{FE25D188-752C-49DB-8CF7-81DAD4AA116D}" type="pres">
      <dgm:prSet presAssocID="{05B7883E-08CA-4B11-978A-0E031766AB04}" presName="root2" presStyleCnt="0"/>
      <dgm:spPr/>
    </dgm:pt>
    <dgm:pt modelId="{E8D2105A-5421-473B-835F-F6E08D9D2D9B}" type="pres">
      <dgm:prSet presAssocID="{05B7883E-08CA-4B11-978A-0E031766AB04}" presName="LevelTwoTextNode" presStyleLbl="node2" presStyleIdx="2" presStyleCnt="5">
        <dgm:presLayoutVars>
          <dgm:chPref val="3"/>
        </dgm:presLayoutVars>
      </dgm:prSet>
      <dgm:spPr/>
    </dgm:pt>
    <dgm:pt modelId="{8A9817AD-1B7B-4DD1-A786-15A6E30FA3D8}" type="pres">
      <dgm:prSet presAssocID="{05B7883E-08CA-4B11-978A-0E031766AB04}" presName="level3hierChild" presStyleCnt="0"/>
      <dgm:spPr/>
    </dgm:pt>
    <dgm:pt modelId="{E504E34E-529D-4360-BE43-ED6F029E657F}" type="pres">
      <dgm:prSet presAssocID="{11B9477E-EB18-448D-BFF3-B1C646216DEA}" presName="conn2-1" presStyleLbl="parChTrans1D2" presStyleIdx="3" presStyleCnt="5"/>
      <dgm:spPr/>
    </dgm:pt>
    <dgm:pt modelId="{3C280ACC-5E3D-4AEC-9A18-E61F0305AB3A}" type="pres">
      <dgm:prSet presAssocID="{11B9477E-EB18-448D-BFF3-B1C646216DEA}" presName="connTx" presStyleLbl="parChTrans1D2" presStyleIdx="3" presStyleCnt="5"/>
      <dgm:spPr/>
    </dgm:pt>
    <dgm:pt modelId="{686EA405-A07F-4C4D-A554-0A7C3E5D0BB4}" type="pres">
      <dgm:prSet presAssocID="{C4C40340-1AF1-416E-9078-DCCF72EE98EA}" presName="root2" presStyleCnt="0"/>
      <dgm:spPr/>
    </dgm:pt>
    <dgm:pt modelId="{BFEFD45F-3C61-4BC8-A4FC-6FE9E431DDBB}" type="pres">
      <dgm:prSet presAssocID="{C4C40340-1AF1-416E-9078-DCCF72EE98EA}" presName="LevelTwoTextNode" presStyleLbl="node2" presStyleIdx="3" presStyleCnt="5">
        <dgm:presLayoutVars>
          <dgm:chPref val="3"/>
        </dgm:presLayoutVars>
      </dgm:prSet>
      <dgm:spPr/>
    </dgm:pt>
    <dgm:pt modelId="{9BDD1EC9-9B31-4DB0-AD42-E89A126FE342}" type="pres">
      <dgm:prSet presAssocID="{C4C40340-1AF1-416E-9078-DCCF72EE98EA}" presName="level3hierChild" presStyleCnt="0"/>
      <dgm:spPr/>
    </dgm:pt>
    <dgm:pt modelId="{7A443D0B-09A8-4DA8-AC82-7731785322AD}" type="pres">
      <dgm:prSet presAssocID="{B215134B-13B8-4FF8-9A1C-3AB5E7CB90EC}" presName="conn2-1" presStyleLbl="parChTrans1D2" presStyleIdx="4" presStyleCnt="5"/>
      <dgm:spPr/>
    </dgm:pt>
    <dgm:pt modelId="{F92D21BF-4127-4BF4-9C9E-8D595252D074}" type="pres">
      <dgm:prSet presAssocID="{B215134B-13B8-4FF8-9A1C-3AB5E7CB90EC}" presName="connTx" presStyleLbl="parChTrans1D2" presStyleIdx="4" presStyleCnt="5"/>
      <dgm:spPr/>
    </dgm:pt>
    <dgm:pt modelId="{7E65842B-4A29-4687-A41F-D74F084C8249}" type="pres">
      <dgm:prSet presAssocID="{D7378F65-A3B5-4F23-B1B8-2697E184FB42}" presName="root2" presStyleCnt="0"/>
      <dgm:spPr/>
    </dgm:pt>
    <dgm:pt modelId="{984B47B9-8F26-493D-9AFC-D57115C594F1}" type="pres">
      <dgm:prSet presAssocID="{D7378F65-A3B5-4F23-B1B8-2697E184FB42}" presName="LevelTwoTextNode" presStyleLbl="node2" presStyleIdx="4" presStyleCnt="5">
        <dgm:presLayoutVars>
          <dgm:chPref val="3"/>
        </dgm:presLayoutVars>
      </dgm:prSet>
      <dgm:spPr/>
    </dgm:pt>
    <dgm:pt modelId="{CF75515D-2490-49CF-932C-2ACFDF6D0D90}" type="pres">
      <dgm:prSet presAssocID="{D7378F65-A3B5-4F23-B1B8-2697E184FB42}" presName="level3hierChild" presStyleCnt="0"/>
      <dgm:spPr/>
    </dgm:pt>
  </dgm:ptLst>
  <dgm:cxnLst>
    <dgm:cxn modelId="{856E6E00-6F12-4F61-A193-8ED486307E81}" srcId="{9CF950A0-AF63-4EEF-9FFD-96C1F7E7E392}" destId="{D7378F65-A3B5-4F23-B1B8-2697E184FB42}" srcOrd="4" destOrd="0" parTransId="{B215134B-13B8-4FF8-9A1C-3AB5E7CB90EC}" sibTransId="{0EA4EE4A-DAF0-4557-BD51-EF143D499943}"/>
    <dgm:cxn modelId="{9DEB6901-CB38-4627-BD6E-DA07370C3D2B}" srcId="{D6047DBF-95AA-40BC-A783-377E8F18B84D}" destId="{9CF950A0-AF63-4EEF-9FFD-96C1F7E7E392}" srcOrd="0" destOrd="0" parTransId="{C208B5D8-5995-4479-A42A-8A55E56C12D9}" sibTransId="{789CBC20-C209-4F6E-8277-16D1CD2BC23E}"/>
    <dgm:cxn modelId="{3CFE471E-6BED-40BD-8183-B3B880D1031C}" srcId="{9CF950A0-AF63-4EEF-9FFD-96C1F7E7E392}" destId="{43C98814-3703-4708-9480-0269618948C5}" srcOrd="0" destOrd="0" parTransId="{CEE48522-27B1-4F7F-84F9-D98425D345C1}" sibTransId="{8F8E0805-276C-4375-BEB7-3681B4D5E062}"/>
    <dgm:cxn modelId="{B70C9D22-05BA-4387-9F21-D2A25E5F0114}" type="presOf" srcId="{CEE48522-27B1-4F7F-84F9-D98425D345C1}" destId="{64B430B3-FF1B-406C-9FF2-27BA23788747}" srcOrd="0" destOrd="0" presId="urn:microsoft.com/office/officeart/2008/layout/HorizontalMultiLevelHierarchy#4"/>
    <dgm:cxn modelId="{F42EA126-898B-4608-8242-4881CAC8BF74}" type="presOf" srcId="{DD4B9A5E-AF0E-4E40-AE50-8ADA48B6C96E}" destId="{5BBFF12A-A69F-4078-A83D-A1EAB54C5269}" srcOrd="1" destOrd="0" presId="urn:microsoft.com/office/officeart/2008/layout/HorizontalMultiLevelHierarchy#4"/>
    <dgm:cxn modelId="{87CBE626-3E1F-4BE9-9E6F-19F0E048BBAD}" srcId="{9CF950A0-AF63-4EEF-9FFD-96C1F7E7E392}" destId="{C4C40340-1AF1-416E-9078-DCCF72EE98EA}" srcOrd="3" destOrd="0" parTransId="{11B9477E-EB18-448D-BFF3-B1C646216DEA}" sibTransId="{95B963FE-84D3-4FCF-BB2F-6D706F5282E5}"/>
    <dgm:cxn modelId="{C30A0970-D967-4A01-AC55-E590391011A2}" type="presOf" srcId="{C4C40340-1AF1-416E-9078-DCCF72EE98EA}" destId="{BFEFD45F-3C61-4BC8-A4FC-6FE9E431DDBB}" srcOrd="0" destOrd="0" presId="urn:microsoft.com/office/officeart/2008/layout/HorizontalMultiLevelHierarchy#4"/>
    <dgm:cxn modelId="{CFBD7850-440C-4083-A31C-31846350795F}" type="presOf" srcId="{D3AE5FBF-22B8-495D-8175-D008E6DBE25A}" destId="{925CFC76-454F-4CEF-ADE7-B0D5EBC96571}" srcOrd="1" destOrd="0" presId="urn:microsoft.com/office/officeart/2008/layout/HorizontalMultiLevelHierarchy#4"/>
    <dgm:cxn modelId="{73AD8852-10CD-489E-8BB6-457FCA7935FE}" srcId="{9CF950A0-AF63-4EEF-9FFD-96C1F7E7E392}" destId="{EEA9BF43-52EA-422D-B843-A7E2D98344F1}" srcOrd="1" destOrd="0" parTransId="{DD4B9A5E-AF0E-4E40-AE50-8ADA48B6C96E}" sibTransId="{35829CFD-40BE-4AAC-B481-B24731CD799F}"/>
    <dgm:cxn modelId="{BDC29D7D-1201-4A8C-ACDA-163BAF797FA5}" type="presOf" srcId="{D7378F65-A3B5-4F23-B1B8-2697E184FB42}" destId="{984B47B9-8F26-493D-9AFC-D57115C594F1}" srcOrd="0" destOrd="0" presId="urn:microsoft.com/office/officeart/2008/layout/HorizontalMultiLevelHierarchy#4"/>
    <dgm:cxn modelId="{881CF281-4762-48ED-B415-408C501DAD0B}" type="presOf" srcId="{11B9477E-EB18-448D-BFF3-B1C646216DEA}" destId="{3C280ACC-5E3D-4AEC-9A18-E61F0305AB3A}" srcOrd="1" destOrd="0" presId="urn:microsoft.com/office/officeart/2008/layout/HorizontalMultiLevelHierarchy#4"/>
    <dgm:cxn modelId="{BCC4758A-B296-4649-8CF6-FCDFE37DADDC}" type="presOf" srcId="{D3AE5FBF-22B8-495D-8175-D008E6DBE25A}" destId="{CED1A3A3-B184-469E-86AE-670623BA4E5D}" srcOrd="0" destOrd="0" presId="urn:microsoft.com/office/officeart/2008/layout/HorizontalMultiLevelHierarchy#4"/>
    <dgm:cxn modelId="{AE31938C-4CFF-4FA1-9A76-E3DB4DA3217A}" type="presOf" srcId="{DD4B9A5E-AF0E-4E40-AE50-8ADA48B6C96E}" destId="{2F66960D-CF7A-443C-8CB9-E7DD0B261214}" srcOrd="0" destOrd="0" presId="urn:microsoft.com/office/officeart/2008/layout/HorizontalMultiLevelHierarchy#4"/>
    <dgm:cxn modelId="{25E968B2-544C-4338-97C2-FDE756CBC3F4}" type="presOf" srcId="{11B9477E-EB18-448D-BFF3-B1C646216DEA}" destId="{E504E34E-529D-4360-BE43-ED6F029E657F}" srcOrd="0" destOrd="0" presId="urn:microsoft.com/office/officeart/2008/layout/HorizontalMultiLevelHierarchy#4"/>
    <dgm:cxn modelId="{2E7E37BA-5021-451F-8C79-C2E7E607CE91}" type="presOf" srcId="{B215134B-13B8-4FF8-9A1C-3AB5E7CB90EC}" destId="{7A443D0B-09A8-4DA8-AC82-7731785322AD}" srcOrd="0" destOrd="0" presId="urn:microsoft.com/office/officeart/2008/layout/HorizontalMultiLevelHierarchy#4"/>
    <dgm:cxn modelId="{86FCD2CD-0A2B-4A9D-B908-8BC84F9B96BB}" type="presOf" srcId="{43C98814-3703-4708-9480-0269618948C5}" destId="{CDA235D6-AC41-4ED3-AF28-D9CD9EDCBAED}" srcOrd="0" destOrd="0" presId="urn:microsoft.com/office/officeart/2008/layout/HorizontalMultiLevelHierarchy#4"/>
    <dgm:cxn modelId="{33628BD1-9A08-46D1-8588-7663BFD948BF}" type="presOf" srcId="{05B7883E-08CA-4B11-978A-0E031766AB04}" destId="{E8D2105A-5421-473B-835F-F6E08D9D2D9B}" srcOrd="0" destOrd="0" presId="urn:microsoft.com/office/officeart/2008/layout/HorizontalMultiLevelHierarchy#4"/>
    <dgm:cxn modelId="{AA32AADF-84C1-46FF-ABF2-BCC45E7FB9E4}" type="presOf" srcId="{B215134B-13B8-4FF8-9A1C-3AB5E7CB90EC}" destId="{F92D21BF-4127-4BF4-9C9E-8D595252D074}" srcOrd="1" destOrd="0" presId="urn:microsoft.com/office/officeart/2008/layout/HorizontalMultiLevelHierarchy#4"/>
    <dgm:cxn modelId="{5CBDC3E1-7EE5-4358-BFF1-9E0F37FFF05B}" type="presOf" srcId="{9CF950A0-AF63-4EEF-9FFD-96C1F7E7E392}" destId="{9B9BF0AB-5901-4E79-B4D7-EC064A6E4281}" srcOrd="0" destOrd="0" presId="urn:microsoft.com/office/officeart/2008/layout/HorizontalMultiLevelHierarchy#4"/>
    <dgm:cxn modelId="{FE6774E9-83BD-4EA5-8B29-E147189D1087}" type="presOf" srcId="{D6047DBF-95AA-40BC-A783-377E8F18B84D}" destId="{D46EE152-774F-4CA8-9116-98CB08AEFA88}" srcOrd="0" destOrd="0" presId="urn:microsoft.com/office/officeart/2008/layout/HorizontalMultiLevelHierarchy#4"/>
    <dgm:cxn modelId="{04317EED-89DA-49A8-8D34-7D687C773956}" srcId="{9CF950A0-AF63-4EEF-9FFD-96C1F7E7E392}" destId="{05B7883E-08CA-4B11-978A-0E031766AB04}" srcOrd="2" destOrd="0" parTransId="{D3AE5FBF-22B8-495D-8175-D008E6DBE25A}" sibTransId="{07129F62-24FE-4443-9066-E2A8C0818369}"/>
    <dgm:cxn modelId="{9B3EB6F7-8757-433C-9682-79713DF0CC57}" type="presOf" srcId="{EEA9BF43-52EA-422D-B843-A7E2D98344F1}" destId="{3540059A-19CD-4FBD-A598-B7A4BB9DA52D}" srcOrd="0" destOrd="0" presId="urn:microsoft.com/office/officeart/2008/layout/HorizontalMultiLevelHierarchy#4"/>
    <dgm:cxn modelId="{EC4C2FF9-3E21-43AB-98A6-A03657CF5882}" type="presOf" srcId="{CEE48522-27B1-4F7F-84F9-D98425D345C1}" destId="{C069D299-1B39-4BB1-9C27-833B58C46156}" srcOrd="1" destOrd="0" presId="urn:microsoft.com/office/officeart/2008/layout/HorizontalMultiLevelHierarchy#4"/>
    <dgm:cxn modelId="{170BABDC-0778-4825-87FE-1189CA304F5A}" type="presParOf" srcId="{D46EE152-774F-4CA8-9116-98CB08AEFA88}" destId="{D1C58439-AB41-4D73-94D5-800644F6883C}" srcOrd="0" destOrd="0" presId="urn:microsoft.com/office/officeart/2008/layout/HorizontalMultiLevelHierarchy#4"/>
    <dgm:cxn modelId="{643A762C-1A85-4DEA-B94A-48756DEB5B52}" type="presParOf" srcId="{D1C58439-AB41-4D73-94D5-800644F6883C}" destId="{9B9BF0AB-5901-4E79-B4D7-EC064A6E4281}" srcOrd="0" destOrd="0" presId="urn:microsoft.com/office/officeart/2008/layout/HorizontalMultiLevelHierarchy#4"/>
    <dgm:cxn modelId="{82A82BAC-2A21-4A91-ACF9-3689856F46B4}" type="presParOf" srcId="{D1C58439-AB41-4D73-94D5-800644F6883C}" destId="{A6E13702-6C97-4911-A4E2-59EE8E68C431}" srcOrd="1" destOrd="0" presId="urn:microsoft.com/office/officeart/2008/layout/HorizontalMultiLevelHierarchy#4"/>
    <dgm:cxn modelId="{D6918912-C1F3-4A46-A274-7B8A2FD61A62}" type="presParOf" srcId="{A6E13702-6C97-4911-A4E2-59EE8E68C431}" destId="{64B430B3-FF1B-406C-9FF2-27BA23788747}" srcOrd="0" destOrd="0" presId="urn:microsoft.com/office/officeart/2008/layout/HorizontalMultiLevelHierarchy#4"/>
    <dgm:cxn modelId="{51816E93-D49E-4B91-954B-E5CCF880F928}" type="presParOf" srcId="{64B430B3-FF1B-406C-9FF2-27BA23788747}" destId="{C069D299-1B39-4BB1-9C27-833B58C46156}" srcOrd="0" destOrd="0" presId="urn:microsoft.com/office/officeart/2008/layout/HorizontalMultiLevelHierarchy#4"/>
    <dgm:cxn modelId="{45C769AE-19E0-47E0-B1D3-775CE6602FD3}" type="presParOf" srcId="{A6E13702-6C97-4911-A4E2-59EE8E68C431}" destId="{9C4BE19C-8DBD-46B6-9067-607184141480}" srcOrd="1" destOrd="0" presId="urn:microsoft.com/office/officeart/2008/layout/HorizontalMultiLevelHierarchy#4"/>
    <dgm:cxn modelId="{2AAA7F02-74F9-4851-A930-EE5FA8F0B307}" type="presParOf" srcId="{9C4BE19C-8DBD-46B6-9067-607184141480}" destId="{CDA235D6-AC41-4ED3-AF28-D9CD9EDCBAED}" srcOrd="0" destOrd="0" presId="urn:microsoft.com/office/officeart/2008/layout/HorizontalMultiLevelHierarchy#4"/>
    <dgm:cxn modelId="{9D061F76-BEE9-4EB5-B57A-0319577B516B}" type="presParOf" srcId="{9C4BE19C-8DBD-46B6-9067-607184141480}" destId="{72E265FC-36E6-4BBF-AC05-214FD6415DAB}" srcOrd="1" destOrd="0" presId="urn:microsoft.com/office/officeart/2008/layout/HorizontalMultiLevelHierarchy#4"/>
    <dgm:cxn modelId="{8C64F1F9-5954-4CF0-B0EE-31CB7B130E6C}" type="presParOf" srcId="{A6E13702-6C97-4911-A4E2-59EE8E68C431}" destId="{2F66960D-CF7A-443C-8CB9-E7DD0B261214}" srcOrd="2" destOrd="0" presId="urn:microsoft.com/office/officeart/2008/layout/HorizontalMultiLevelHierarchy#4"/>
    <dgm:cxn modelId="{AFC204C7-D554-472F-99AF-5A4A384B356C}" type="presParOf" srcId="{2F66960D-CF7A-443C-8CB9-E7DD0B261214}" destId="{5BBFF12A-A69F-4078-A83D-A1EAB54C5269}" srcOrd="0" destOrd="0" presId="urn:microsoft.com/office/officeart/2008/layout/HorizontalMultiLevelHierarchy#4"/>
    <dgm:cxn modelId="{820C27E6-FE75-4E64-9686-9A9DD5A95A4B}" type="presParOf" srcId="{A6E13702-6C97-4911-A4E2-59EE8E68C431}" destId="{C34060C1-0884-4F60-ADDF-610222CEEF01}" srcOrd="3" destOrd="0" presId="urn:microsoft.com/office/officeart/2008/layout/HorizontalMultiLevelHierarchy#4"/>
    <dgm:cxn modelId="{0A15815F-AA97-4861-9269-079A39F3BD7F}" type="presParOf" srcId="{C34060C1-0884-4F60-ADDF-610222CEEF01}" destId="{3540059A-19CD-4FBD-A598-B7A4BB9DA52D}" srcOrd="0" destOrd="0" presId="urn:microsoft.com/office/officeart/2008/layout/HorizontalMultiLevelHierarchy#4"/>
    <dgm:cxn modelId="{6B474A8E-07C1-4C54-B3BC-28475AADDF1E}" type="presParOf" srcId="{C34060C1-0884-4F60-ADDF-610222CEEF01}" destId="{5F2B1077-175E-4F04-9ED5-8097B74233FF}" srcOrd="1" destOrd="0" presId="urn:microsoft.com/office/officeart/2008/layout/HorizontalMultiLevelHierarchy#4"/>
    <dgm:cxn modelId="{3B9E7AF0-F271-458C-8F89-D9409EECADBF}" type="presParOf" srcId="{A6E13702-6C97-4911-A4E2-59EE8E68C431}" destId="{CED1A3A3-B184-469E-86AE-670623BA4E5D}" srcOrd="4" destOrd="0" presId="urn:microsoft.com/office/officeart/2008/layout/HorizontalMultiLevelHierarchy#4"/>
    <dgm:cxn modelId="{2C9D9E53-C3C0-4509-93DE-42C063F73253}" type="presParOf" srcId="{CED1A3A3-B184-469E-86AE-670623BA4E5D}" destId="{925CFC76-454F-4CEF-ADE7-B0D5EBC96571}" srcOrd="0" destOrd="0" presId="urn:microsoft.com/office/officeart/2008/layout/HorizontalMultiLevelHierarchy#4"/>
    <dgm:cxn modelId="{D58F3511-C739-470A-83D8-E4E45D45BD06}" type="presParOf" srcId="{A6E13702-6C97-4911-A4E2-59EE8E68C431}" destId="{FE25D188-752C-49DB-8CF7-81DAD4AA116D}" srcOrd="5" destOrd="0" presId="urn:microsoft.com/office/officeart/2008/layout/HorizontalMultiLevelHierarchy#4"/>
    <dgm:cxn modelId="{7274BA9B-A537-4E68-8101-3081D600CFB3}" type="presParOf" srcId="{FE25D188-752C-49DB-8CF7-81DAD4AA116D}" destId="{E8D2105A-5421-473B-835F-F6E08D9D2D9B}" srcOrd="0" destOrd="0" presId="urn:microsoft.com/office/officeart/2008/layout/HorizontalMultiLevelHierarchy#4"/>
    <dgm:cxn modelId="{C71BF897-65B0-4246-891E-C6DE7DF0B84F}" type="presParOf" srcId="{FE25D188-752C-49DB-8CF7-81DAD4AA116D}" destId="{8A9817AD-1B7B-4DD1-A786-15A6E30FA3D8}" srcOrd="1" destOrd="0" presId="urn:microsoft.com/office/officeart/2008/layout/HorizontalMultiLevelHierarchy#4"/>
    <dgm:cxn modelId="{813AD7F1-331A-470C-973C-A06DAC15AB71}" type="presParOf" srcId="{A6E13702-6C97-4911-A4E2-59EE8E68C431}" destId="{E504E34E-529D-4360-BE43-ED6F029E657F}" srcOrd="6" destOrd="0" presId="urn:microsoft.com/office/officeart/2008/layout/HorizontalMultiLevelHierarchy#4"/>
    <dgm:cxn modelId="{BC81968D-4022-4799-BA62-B49EC5A27869}" type="presParOf" srcId="{E504E34E-529D-4360-BE43-ED6F029E657F}" destId="{3C280ACC-5E3D-4AEC-9A18-E61F0305AB3A}" srcOrd="0" destOrd="0" presId="urn:microsoft.com/office/officeart/2008/layout/HorizontalMultiLevelHierarchy#4"/>
    <dgm:cxn modelId="{5AB1C637-84C2-4444-B884-EA80D25D18E4}" type="presParOf" srcId="{A6E13702-6C97-4911-A4E2-59EE8E68C431}" destId="{686EA405-A07F-4C4D-A554-0A7C3E5D0BB4}" srcOrd="7" destOrd="0" presId="urn:microsoft.com/office/officeart/2008/layout/HorizontalMultiLevelHierarchy#4"/>
    <dgm:cxn modelId="{54A895D4-9763-40EB-A9C6-B601B7D67160}" type="presParOf" srcId="{686EA405-A07F-4C4D-A554-0A7C3E5D0BB4}" destId="{BFEFD45F-3C61-4BC8-A4FC-6FE9E431DDBB}" srcOrd="0" destOrd="0" presId="urn:microsoft.com/office/officeart/2008/layout/HorizontalMultiLevelHierarchy#4"/>
    <dgm:cxn modelId="{A3F3716E-864C-45B6-9F50-38BDE398A3D3}" type="presParOf" srcId="{686EA405-A07F-4C4D-A554-0A7C3E5D0BB4}" destId="{9BDD1EC9-9B31-4DB0-AD42-E89A126FE342}" srcOrd="1" destOrd="0" presId="urn:microsoft.com/office/officeart/2008/layout/HorizontalMultiLevelHierarchy#4"/>
    <dgm:cxn modelId="{A03B3FB7-4002-4D08-B7FD-1B2F6727B94D}" type="presParOf" srcId="{A6E13702-6C97-4911-A4E2-59EE8E68C431}" destId="{7A443D0B-09A8-4DA8-AC82-7731785322AD}" srcOrd="8" destOrd="0" presId="urn:microsoft.com/office/officeart/2008/layout/HorizontalMultiLevelHierarchy#4"/>
    <dgm:cxn modelId="{59E8103D-DDE5-48A5-ADD0-D7FB3AFB947A}" type="presParOf" srcId="{7A443D0B-09A8-4DA8-AC82-7731785322AD}" destId="{F92D21BF-4127-4BF4-9C9E-8D595252D074}" srcOrd="0" destOrd="0" presId="urn:microsoft.com/office/officeart/2008/layout/HorizontalMultiLevelHierarchy#4"/>
    <dgm:cxn modelId="{9DC2E637-60D9-4A5A-AC05-908E507415AB}" type="presParOf" srcId="{A6E13702-6C97-4911-A4E2-59EE8E68C431}" destId="{7E65842B-4A29-4687-A41F-D74F084C8249}" srcOrd="9" destOrd="0" presId="urn:microsoft.com/office/officeart/2008/layout/HorizontalMultiLevelHierarchy#4"/>
    <dgm:cxn modelId="{7F1F0F06-EFF8-41C1-AD03-328962C7DC87}" type="presParOf" srcId="{7E65842B-4A29-4687-A41F-D74F084C8249}" destId="{984B47B9-8F26-493D-9AFC-D57115C594F1}" srcOrd="0" destOrd="0" presId="urn:microsoft.com/office/officeart/2008/layout/HorizontalMultiLevelHierarchy#4"/>
    <dgm:cxn modelId="{E22C44B6-58EF-4BCE-8D38-D5E33C625D48}" type="presParOf" srcId="{7E65842B-4A29-4687-A41F-D74F084C8249}" destId="{CF75515D-2490-49CF-932C-2ACFDF6D0D90}" srcOrd="1" destOrd="0" presId="urn:microsoft.com/office/officeart/2008/layout/HorizontalMultiLevel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6047DBF-95AA-40BC-A783-377E8F18B84D}" type="doc">
      <dgm:prSet loTypeId="urn:microsoft.com/office/officeart/2008/layout/HorizontalMultiLevelHierarchy#5" loCatId="hierarchy" qsTypeId="urn:microsoft.com/office/officeart/2005/8/quickstyle/simple1#7" qsCatId="simple" csTypeId="urn:microsoft.com/office/officeart/2005/8/colors/accent1_2#7" csCatId="accent1" phldr="0"/>
      <dgm:spPr/>
      <dgm:t>
        <a:bodyPr/>
        <a:lstStyle/>
        <a:p>
          <a:endParaRPr lang="en-US"/>
        </a:p>
      </dgm:t>
    </dgm:pt>
    <dgm:pt modelId="{9CF950A0-AF63-4EEF-9FFD-96C1F7E7E392}">
      <dgm:prSet phldrT="[Text]" phldr="0" custT="0"/>
      <dgm:spPr/>
      <dgm:t>
        <a:bodyPr vert="horz" wrap="square"/>
        <a:lstStyle/>
        <a:p>
          <a:pPr>
            <a:lnSpc>
              <a:spcPct val="100000"/>
            </a:lnSpc>
            <a:spcBef>
              <a:spcPct val="0"/>
            </a:spcBef>
            <a:spcAft>
              <a:spcPct val="35000"/>
            </a:spcAft>
          </a:pPr>
          <a:r>
            <a:rPr lang="en-US"/>
            <a:t>Making it Happen </a:t>
          </a:r>
        </a:p>
      </dgm:t>
    </dgm:pt>
    <dgm:pt modelId="{C208B5D8-5995-4479-A42A-8A55E56C12D9}" type="parTrans" cxnId="{1A1AF25A-B44C-42B4-A528-46086EF30FCA}">
      <dgm:prSet/>
      <dgm:spPr/>
      <dgm:t>
        <a:bodyPr/>
        <a:lstStyle/>
        <a:p>
          <a:endParaRPr lang="en-US"/>
        </a:p>
      </dgm:t>
    </dgm:pt>
    <dgm:pt modelId="{789CBC20-C209-4F6E-8277-16D1CD2BC23E}" type="sibTrans" cxnId="{1A1AF25A-B44C-42B4-A528-46086EF30FCA}">
      <dgm:prSet/>
      <dgm:spPr/>
      <dgm:t>
        <a:bodyPr/>
        <a:lstStyle/>
        <a:p>
          <a:endParaRPr lang="en-US"/>
        </a:p>
      </dgm:t>
    </dgm:pt>
    <dgm:pt modelId="{43C98814-3703-4708-9480-0269618948C5}">
      <dgm:prSet phldrT="[Text]" phldr="0" custT="0"/>
      <dgm:spPr/>
      <dgm:t>
        <a:bodyPr vert="horz" wrap="square"/>
        <a:lstStyle/>
        <a:p>
          <a:pPr>
            <a:lnSpc>
              <a:spcPct val="100000"/>
            </a:lnSpc>
            <a:spcBef>
              <a:spcPct val="0"/>
            </a:spcBef>
            <a:spcAft>
              <a:spcPct val="35000"/>
            </a:spcAft>
          </a:pPr>
          <a:r>
            <a:rPr lang="en-US"/>
            <a:t>Strenthening the Central Advisory Board of Education  </a:t>
          </a:r>
        </a:p>
      </dgm:t>
    </dgm:pt>
    <dgm:pt modelId="{CEE48522-27B1-4F7F-84F9-D98425D345C1}" type="parTrans" cxnId="{28840626-C246-42F3-A873-9DBC4B3E0420}">
      <dgm:prSet/>
      <dgm:spPr/>
      <dgm:t>
        <a:bodyPr/>
        <a:lstStyle/>
        <a:p>
          <a:endParaRPr lang="en-US"/>
        </a:p>
      </dgm:t>
    </dgm:pt>
    <dgm:pt modelId="{8F8E0805-276C-4375-BEB7-3681B4D5E062}" type="sibTrans" cxnId="{28840626-C246-42F3-A873-9DBC4B3E0420}">
      <dgm:prSet/>
      <dgm:spPr/>
      <dgm:t>
        <a:bodyPr/>
        <a:lstStyle/>
        <a:p>
          <a:endParaRPr lang="en-US"/>
        </a:p>
      </dgm:t>
    </dgm:pt>
    <dgm:pt modelId="{EEA9BF43-52EA-422D-B843-A7E2D98344F1}">
      <dgm:prSet phldrT="[Text]" phldr="0" custT="0"/>
      <dgm:spPr/>
      <dgm:t>
        <a:bodyPr vert="horz" wrap="square"/>
        <a:lstStyle/>
        <a:p>
          <a:pPr>
            <a:lnSpc>
              <a:spcPct val="100000"/>
            </a:lnSpc>
            <a:spcBef>
              <a:spcPct val="0"/>
            </a:spcBef>
            <a:spcAft>
              <a:spcPct val="35000"/>
            </a:spcAft>
          </a:pPr>
          <a:r>
            <a:rPr lang="en-US"/>
            <a:t>Financing: affordable and Quality Education for all </a:t>
          </a:r>
        </a:p>
      </dgm:t>
    </dgm:pt>
    <dgm:pt modelId="{DD4B9A5E-AF0E-4E40-AE50-8ADA48B6C96E}" type="parTrans" cxnId="{386BBDBC-689D-411E-B33F-67B065423839}">
      <dgm:prSet/>
      <dgm:spPr/>
      <dgm:t>
        <a:bodyPr/>
        <a:lstStyle/>
        <a:p>
          <a:endParaRPr lang="en-US"/>
        </a:p>
      </dgm:t>
    </dgm:pt>
    <dgm:pt modelId="{35829CFD-40BE-4AAC-B481-B24731CD799F}" type="sibTrans" cxnId="{386BBDBC-689D-411E-B33F-67B065423839}">
      <dgm:prSet/>
      <dgm:spPr/>
      <dgm:t>
        <a:bodyPr/>
        <a:lstStyle/>
        <a:p>
          <a:endParaRPr lang="en-US"/>
        </a:p>
      </dgm:t>
    </dgm:pt>
    <dgm:pt modelId="{05B7883E-08CA-4B11-978A-0E031766AB04}">
      <dgm:prSet phldrT="[Text]" phldr="0" custT="0"/>
      <dgm:spPr/>
      <dgm:t>
        <a:bodyPr vert="horz" wrap="square"/>
        <a:lstStyle/>
        <a:p>
          <a:pPr>
            <a:lnSpc>
              <a:spcPct val="100000"/>
            </a:lnSpc>
            <a:spcBef>
              <a:spcPct val="0"/>
            </a:spcBef>
            <a:spcAft>
              <a:spcPct val="35000"/>
            </a:spcAft>
          </a:pPr>
          <a:r>
            <a:rPr lang="en-US"/>
            <a:t>Implementation </a:t>
          </a:r>
        </a:p>
      </dgm:t>
    </dgm:pt>
    <dgm:pt modelId="{D3AE5FBF-22B8-495D-8175-D008E6DBE25A}" type="parTrans" cxnId="{B5D43CB6-47B5-4E8D-9B6B-0E5DED39018E}">
      <dgm:prSet/>
      <dgm:spPr/>
      <dgm:t>
        <a:bodyPr/>
        <a:lstStyle/>
        <a:p>
          <a:endParaRPr lang="en-US"/>
        </a:p>
      </dgm:t>
    </dgm:pt>
    <dgm:pt modelId="{07129F62-24FE-4443-9066-E2A8C0818369}" type="sibTrans" cxnId="{B5D43CB6-47B5-4E8D-9B6B-0E5DED39018E}">
      <dgm:prSet/>
      <dgm:spPr/>
      <dgm:t>
        <a:bodyPr/>
        <a:lstStyle/>
        <a:p>
          <a:endParaRPr lang="en-US"/>
        </a:p>
      </dgm:t>
    </dgm:pt>
    <dgm:pt modelId="{D46EE152-774F-4CA8-9116-98CB08AEFA88}" type="pres">
      <dgm:prSet presAssocID="{D6047DBF-95AA-40BC-A783-377E8F18B84D}" presName="Name0" presStyleCnt="0">
        <dgm:presLayoutVars>
          <dgm:chPref val="1"/>
          <dgm:dir/>
          <dgm:animOne val="branch"/>
          <dgm:animLvl val="lvl"/>
          <dgm:resizeHandles val="exact"/>
        </dgm:presLayoutVars>
      </dgm:prSet>
      <dgm:spPr/>
    </dgm:pt>
    <dgm:pt modelId="{D1C58439-AB41-4D73-94D5-800644F6883C}" type="pres">
      <dgm:prSet presAssocID="{9CF950A0-AF63-4EEF-9FFD-96C1F7E7E392}" presName="root1" presStyleCnt="0"/>
      <dgm:spPr/>
    </dgm:pt>
    <dgm:pt modelId="{9B9BF0AB-5901-4E79-B4D7-EC064A6E4281}" type="pres">
      <dgm:prSet presAssocID="{9CF950A0-AF63-4EEF-9FFD-96C1F7E7E392}" presName="LevelOneTextNode" presStyleLbl="node0" presStyleIdx="0" presStyleCnt="1">
        <dgm:presLayoutVars>
          <dgm:chPref val="3"/>
        </dgm:presLayoutVars>
      </dgm:prSet>
      <dgm:spPr/>
    </dgm:pt>
    <dgm:pt modelId="{A6E13702-6C97-4911-A4E2-59EE8E68C431}" type="pres">
      <dgm:prSet presAssocID="{9CF950A0-AF63-4EEF-9FFD-96C1F7E7E392}" presName="level2hierChild" presStyleCnt="0"/>
      <dgm:spPr/>
    </dgm:pt>
    <dgm:pt modelId="{64B430B3-FF1B-406C-9FF2-27BA23788747}" type="pres">
      <dgm:prSet presAssocID="{CEE48522-27B1-4F7F-84F9-D98425D345C1}" presName="conn2-1" presStyleLbl="parChTrans1D2" presStyleIdx="0" presStyleCnt="3"/>
      <dgm:spPr/>
    </dgm:pt>
    <dgm:pt modelId="{C069D299-1B39-4BB1-9C27-833B58C46156}" type="pres">
      <dgm:prSet presAssocID="{CEE48522-27B1-4F7F-84F9-D98425D345C1}" presName="connTx" presStyleLbl="parChTrans1D2" presStyleIdx="0" presStyleCnt="3"/>
      <dgm:spPr/>
    </dgm:pt>
    <dgm:pt modelId="{9C4BE19C-8DBD-46B6-9067-607184141480}" type="pres">
      <dgm:prSet presAssocID="{43C98814-3703-4708-9480-0269618948C5}" presName="root2" presStyleCnt="0"/>
      <dgm:spPr/>
    </dgm:pt>
    <dgm:pt modelId="{CDA235D6-AC41-4ED3-AF28-D9CD9EDCBAED}" type="pres">
      <dgm:prSet presAssocID="{43C98814-3703-4708-9480-0269618948C5}" presName="LevelTwoTextNode" presStyleLbl="node2" presStyleIdx="0" presStyleCnt="3">
        <dgm:presLayoutVars>
          <dgm:chPref val="3"/>
        </dgm:presLayoutVars>
      </dgm:prSet>
      <dgm:spPr/>
    </dgm:pt>
    <dgm:pt modelId="{72E265FC-36E6-4BBF-AC05-214FD6415DAB}" type="pres">
      <dgm:prSet presAssocID="{43C98814-3703-4708-9480-0269618948C5}" presName="level3hierChild" presStyleCnt="0"/>
      <dgm:spPr/>
    </dgm:pt>
    <dgm:pt modelId="{2F66960D-CF7A-443C-8CB9-E7DD0B261214}" type="pres">
      <dgm:prSet presAssocID="{DD4B9A5E-AF0E-4E40-AE50-8ADA48B6C96E}" presName="conn2-1" presStyleLbl="parChTrans1D2" presStyleIdx="1" presStyleCnt="3"/>
      <dgm:spPr/>
    </dgm:pt>
    <dgm:pt modelId="{5BBFF12A-A69F-4078-A83D-A1EAB54C5269}" type="pres">
      <dgm:prSet presAssocID="{DD4B9A5E-AF0E-4E40-AE50-8ADA48B6C96E}" presName="connTx" presStyleLbl="parChTrans1D2" presStyleIdx="1" presStyleCnt="3"/>
      <dgm:spPr/>
    </dgm:pt>
    <dgm:pt modelId="{C34060C1-0884-4F60-ADDF-610222CEEF01}" type="pres">
      <dgm:prSet presAssocID="{EEA9BF43-52EA-422D-B843-A7E2D98344F1}" presName="root2" presStyleCnt="0"/>
      <dgm:spPr/>
    </dgm:pt>
    <dgm:pt modelId="{3540059A-19CD-4FBD-A598-B7A4BB9DA52D}" type="pres">
      <dgm:prSet presAssocID="{EEA9BF43-52EA-422D-B843-A7E2D98344F1}" presName="LevelTwoTextNode" presStyleLbl="node2" presStyleIdx="1" presStyleCnt="3">
        <dgm:presLayoutVars>
          <dgm:chPref val="3"/>
        </dgm:presLayoutVars>
      </dgm:prSet>
      <dgm:spPr/>
    </dgm:pt>
    <dgm:pt modelId="{5F2B1077-175E-4F04-9ED5-8097B74233FF}" type="pres">
      <dgm:prSet presAssocID="{EEA9BF43-52EA-422D-B843-A7E2D98344F1}" presName="level3hierChild" presStyleCnt="0"/>
      <dgm:spPr/>
    </dgm:pt>
    <dgm:pt modelId="{CED1A3A3-B184-469E-86AE-670623BA4E5D}" type="pres">
      <dgm:prSet presAssocID="{D3AE5FBF-22B8-495D-8175-D008E6DBE25A}" presName="conn2-1" presStyleLbl="parChTrans1D2" presStyleIdx="2" presStyleCnt="3"/>
      <dgm:spPr/>
    </dgm:pt>
    <dgm:pt modelId="{925CFC76-454F-4CEF-ADE7-B0D5EBC96571}" type="pres">
      <dgm:prSet presAssocID="{D3AE5FBF-22B8-495D-8175-D008E6DBE25A}" presName="connTx" presStyleLbl="parChTrans1D2" presStyleIdx="2" presStyleCnt="3"/>
      <dgm:spPr/>
    </dgm:pt>
    <dgm:pt modelId="{FE25D188-752C-49DB-8CF7-81DAD4AA116D}" type="pres">
      <dgm:prSet presAssocID="{05B7883E-08CA-4B11-978A-0E031766AB04}" presName="root2" presStyleCnt="0"/>
      <dgm:spPr/>
    </dgm:pt>
    <dgm:pt modelId="{E8D2105A-5421-473B-835F-F6E08D9D2D9B}" type="pres">
      <dgm:prSet presAssocID="{05B7883E-08CA-4B11-978A-0E031766AB04}" presName="LevelTwoTextNode" presStyleLbl="node2" presStyleIdx="2" presStyleCnt="3">
        <dgm:presLayoutVars>
          <dgm:chPref val="3"/>
        </dgm:presLayoutVars>
      </dgm:prSet>
      <dgm:spPr/>
    </dgm:pt>
    <dgm:pt modelId="{8A9817AD-1B7B-4DD1-A786-15A6E30FA3D8}" type="pres">
      <dgm:prSet presAssocID="{05B7883E-08CA-4B11-978A-0E031766AB04}" presName="level3hierChild" presStyleCnt="0"/>
      <dgm:spPr/>
    </dgm:pt>
  </dgm:ptLst>
  <dgm:cxnLst>
    <dgm:cxn modelId="{28840626-C246-42F3-A873-9DBC4B3E0420}" srcId="{9CF950A0-AF63-4EEF-9FFD-96C1F7E7E392}" destId="{43C98814-3703-4708-9480-0269618948C5}" srcOrd="0" destOrd="0" parTransId="{CEE48522-27B1-4F7F-84F9-D98425D345C1}" sibTransId="{8F8E0805-276C-4375-BEB7-3681B4D5E062}"/>
    <dgm:cxn modelId="{529AA32D-CBFF-490E-BF01-92B2B01CCF85}" type="presOf" srcId="{05B7883E-08CA-4B11-978A-0E031766AB04}" destId="{E8D2105A-5421-473B-835F-F6E08D9D2D9B}" srcOrd="0" destOrd="0" presId="urn:microsoft.com/office/officeart/2008/layout/HorizontalMultiLevelHierarchy#5"/>
    <dgm:cxn modelId="{1980FA5B-E12D-440E-8DCF-A91E2275F106}" type="presOf" srcId="{D6047DBF-95AA-40BC-A783-377E8F18B84D}" destId="{D46EE152-774F-4CA8-9116-98CB08AEFA88}" srcOrd="0" destOrd="0" presId="urn:microsoft.com/office/officeart/2008/layout/HorizontalMultiLevelHierarchy#5"/>
    <dgm:cxn modelId="{95B7046A-0798-4BC1-9B7D-CC695C74C660}" type="presOf" srcId="{9CF950A0-AF63-4EEF-9FFD-96C1F7E7E392}" destId="{9B9BF0AB-5901-4E79-B4D7-EC064A6E4281}" srcOrd="0" destOrd="0" presId="urn:microsoft.com/office/officeart/2008/layout/HorizontalMultiLevelHierarchy#5"/>
    <dgm:cxn modelId="{95D5B34D-AAF5-4F6F-8B88-A3790403151D}" type="presOf" srcId="{EEA9BF43-52EA-422D-B843-A7E2D98344F1}" destId="{3540059A-19CD-4FBD-A598-B7A4BB9DA52D}" srcOrd="0" destOrd="0" presId="urn:microsoft.com/office/officeart/2008/layout/HorizontalMultiLevelHierarchy#5"/>
    <dgm:cxn modelId="{76116D56-4FB0-49F2-AE90-CC63422A7308}" type="presOf" srcId="{43C98814-3703-4708-9480-0269618948C5}" destId="{CDA235D6-AC41-4ED3-AF28-D9CD9EDCBAED}" srcOrd="0" destOrd="0" presId="urn:microsoft.com/office/officeart/2008/layout/HorizontalMultiLevelHierarchy#5"/>
    <dgm:cxn modelId="{1A1AF25A-B44C-42B4-A528-46086EF30FCA}" srcId="{D6047DBF-95AA-40BC-A783-377E8F18B84D}" destId="{9CF950A0-AF63-4EEF-9FFD-96C1F7E7E392}" srcOrd="0" destOrd="0" parTransId="{C208B5D8-5995-4479-A42A-8A55E56C12D9}" sibTransId="{789CBC20-C209-4F6E-8277-16D1CD2BC23E}"/>
    <dgm:cxn modelId="{93059A94-6619-40A8-99BC-422495CCE926}" type="presOf" srcId="{D3AE5FBF-22B8-495D-8175-D008E6DBE25A}" destId="{925CFC76-454F-4CEF-ADE7-B0D5EBC96571}" srcOrd="1" destOrd="0" presId="urn:microsoft.com/office/officeart/2008/layout/HorizontalMultiLevelHierarchy#5"/>
    <dgm:cxn modelId="{6B42989D-EEE9-4B13-9B79-A752B4548817}" type="presOf" srcId="{CEE48522-27B1-4F7F-84F9-D98425D345C1}" destId="{64B430B3-FF1B-406C-9FF2-27BA23788747}" srcOrd="0" destOrd="0" presId="urn:microsoft.com/office/officeart/2008/layout/HorizontalMultiLevelHierarchy#5"/>
    <dgm:cxn modelId="{3447E0B4-CA46-43B8-89EF-36562CD22972}" type="presOf" srcId="{DD4B9A5E-AF0E-4E40-AE50-8ADA48B6C96E}" destId="{5BBFF12A-A69F-4078-A83D-A1EAB54C5269}" srcOrd="1" destOrd="0" presId="urn:microsoft.com/office/officeart/2008/layout/HorizontalMultiLevelHierarchy#5"/>
    <dgm:cxn modelId="{B5D43CB6-47B5-4E8D-9B6B-0E5DED39018E}" srcId="{9CF950A0-AF63-4EEF-9FFD-96C1F7E7E392}" destId="{05B7883E-08CA-4B11-978A-0E031766AB04}" srcOrd="2" destOrd="0" parTransId="{D3AE5FBF-22B8-495D-8175-D008E6DBE25A}" sibTransId="{07129F62-24FE-4443-9066-E2A8C0818369}"/>
    <dgm:cxn modelId="{386BBDBC-689D-411E-B33F-67B065423839}" srcId="{9CF950A0-AF63-4EEF-9FFD-96C1F7E7E392}" destId="{EEA9BF43-52EA-422D-B843-A7E2D98344F1}" srcOrd="1" destOrd="0" parTransId="{DD4B9A5E-AF0E-4E40-AE50-8ADA48B6C96E}" sibTransId="{35829CFD-40BE-4AAC-B481-B24731CD799F}"/>
    <dgm:cxn modelId="{CF532FC2-8976-4921-A6AC-EAF653470FA7}" type="presOf" srcId="{CEE48522-27B1-4F7F-84F9-D98425D345C1}" destId="{C069D299-1B39-4BB1-9C27-833B58C46156}" srcOrd="1" destOrd="0" presId="urn:microsoft.com/office/officeart/2008/layout/HorizontalMultiLevelHierarchy#5"/>
    <dgm:cxn modelId="{0FC3DCC6-6F1F-4989-96E0-3AAC636A4EBF}" type="presOf" srcId="{DD4B9A5E-AF0E-4E40-AE50-8ADA48B6C96E}" destId="{2F66960D-CF7A-443C-8CB9-E7DD0B261214}" srcOrd="0" destOrd="0" presId="urn:microsoft.com/office/officeart/2008/layout/HorizontalMultiLevelHierarchy#5"/>
    <dgm:cxn modelId="{6A24FCF7-826E-49EC-8519-B2E9CFBADE7E}" type="presOf" srcId="{D3AE5FBF-22B8-495D-8175-D008E6DBE25A}" destId="{CED1A3A3-B184-469E-86AE-670623BA4E5D}" srcOrd="0" destOrd="0" presId="urn:microsoft.com/office/officeart/2008/layout/HorizontalMultiLevelHierarchy#5"/>
    <dgm:cxn modelId="{8E8F5B05-A257-4CA8-80B2-B0890793E3E3}" type="presParOf" srcId="{D46EE152-774F-4CA8-9116-98CB08AEFA88}" destId="{D1C58439-AB41-4D73-94D5-800644F6883C}" srcOrd="0" destOrd="0" presId="urn:microsoft.com/office/officeart/2008/layout/HorizontalMultiLevelHierarchy#5"/>
    <dgm:cxn modelId="{EBFFFA02-48C8-45B9-A145-63692D7EF20B}" type="presParOf" srcId="{D1C58439-AB41-4D73-94D5-800644F6883C}" destId="{9B9BF0AB-5901-4E79-B4D7-EC064A6E4281}" srcOrd="0" destOrd="0" presId="urn:microsoft.com/office/officeart/2008/layout/HorizontalMultiLevelHierarchy#5"/>
    <dgm:cxn modelId="{1CBD3824-3617-43AE-9844-9CFBA5DD56BD}" type="presParOf" srcId="{D1C58439-AB41-4D73-94D5-800644F6883C}" destId="{A6E13702-6C97-4911-A4E2-59EE8E68C431}" srcOrd="1" destOrd="0" presId="urn:microsoft.com/office/officeart/2008/layout/HorizontalMultiLevelHierarchy#5"/>
    <dgm:cxn modelId="{72E017C0-3CB6-460A-AD75-FC49F7C7B1CB}" type="presParOf" srcId="{A6E13702-6C97-4911-A4E2-59EE8E68C431}" destId="{64B430B3-FF1B-406C-9FF2-27BA23788747}" srcOrd="0" destOrd="0" presId="urn:microsoft.com/office/officeart/2008/layout/HorizontalMultiLevelHierarchy#5"/>
    <dgm:cxn modelId="{05DFF444-B039-4EAC-B13A-36B6CA79A9F8}" type="presParOf" srcId="{64B430B3-FF1B-406C-9FF2-27BA23788747}" destId="{C069D299-1B39-4BB1-9C27-833B58C46156}" srcOrd="0" destOrd="0" presId="urn:microsoft.com/office/officeart/2008/layout/HorizontalMultiLevelHierarchy#5"/>
    <dgm:cxn modelId="{88BA8A60-55B4-4215-89BD-EAD3440B4A91}" type="presParOf" srcId="{A6E13702-6C97-4911-A4E2-59EE8E68C431}" destId="{9C4BE19C-8DBD-46B6-9067-607184141480}" srcOrd="1" destOrd="0" presId="urn:microsoft.com/office/officeart/2008/layout/HorizontalMultiLevelHierarchy#5"/>
    <dgm:cxn modelId="{27E4BFA9-E3A3-4CC4-88EC-37D91AD1A7FF}" type="presParOf" srcId="{9C4BE19C-8DBD-46B6-9067-607184141480}" destId="{CDA235D6-AC41-4ED3-AF28-D9CD9EDCBAED}" srcOrd="0" destOrd="0" presId="urn:microsoft.com/office/officeart/2008/layout/HorizontalMultiLevelHierarchy#5"/>
    <dgm:cxn modelId="{26A82BD7-7C92-47CD-B608-5E248B4C15BD}" type="presParOf" srcId="{9C4BE19C-8DBD-46B6-9067-607184141480}" destId="{72E265FC-36E6-4BBF-AC05-214FD6415DAB}" srcOrd="1" destOrd="0" presId="urn:microsoft.com/office/officeart/2008/layout/HorizontalMultiLevelHierarchy#5"/>
    <dgm:cxn modelId="{C582A37E-AE31-4A26-8FAB-C76BC31D11F9}" type="presParOf" srcId="{A6E13702-6C97-4911-A4E2-59EE8E68C431}" destId="{2F66960D-CF7A-443C-8CB9-E7DD0B261214}" srcOrd="2" destOrd="0" presId="urn:microsoft.com/office/officeart/2008/layout/HorizontalMultiLevelHierarchy#5"/>
    <dgm:cxn modelId="{0D1C90EF-8092-4532-B2E9-430E39AC7FA9}" type="presParOf" srcId="{2F66960D-CF7A-443C-8CB9-E7DD0B261214}" destId="{5BBFF12A-A69F-4078-A83D-A1EAB54C5269}" srcOrd="0" destOrd="0" presId="urn:microsoft.com/office/officeart/2008/layout/HorizontalMultiLevelHierarchy#5"/>
    <dgm:cxn modelId="{EFC883D7-CCC8-481C-ACFA-9EE5E4E15741}" type="presParOf" srcId="{A6E13702-6C97-4911-A4E2-59EE8E68C431}" destId="{C34060C1-0884-4F60-ADDF-610222CEEF01}" srcOrd="3" destOrd="0" presId="urn:microsoft.com/office/officeart/2008/layout/HorizontalMultiLevelHierarchy#5"/>
    <dgm:cxn modelId="{3269EBD1-AF92-4F21-9B58-8F735B16062B}" type="presParOf" srcId="{C34060C1-0884-4F60-ADDF-610222CEEF01}" destId="{3540059A-19CD-4FBD-A598-B7A4BB9DA52D}" srcOrd="0" destOrd="0" presId="urn:microsoft.com/office/officeart/2008/layout/HorizontalMultiLevelHierarchy#5"/>
    <dgm:cxn modelId="{4F300EC3-B144-4654-A6BB-3D3DDFF71D5C}" type="presParOf" srcId="{C34060C1-0884-4F60-ADDF-610222CEEF01}" destId="{5F2B1077-175E-4F04-9ED5-8097B74233FF}" srcOrd="1" destOrd="0" presId="urn:microsoft.com/office/officeart/2008/layout/HorizontalMultiLevelHierarchy#5"/>
    <dgm:cxn modelId="{F2F72358-4DEE-4024-A3EF-C70410719DD3}" type="presParOf" srcId="{A6E13702-6C97-4911-A4E2-59EE8E68C431}" destId="{CED1A3A3-B184-469E-86AE-670623BA4E5D}" srcOrd="4" destOrd="0" presId="urn:microsoft.com/office/officeart/2008/layout/HorizontalMultiLevelHierarchy#5"/>
    <dgm:cxn modelId="{8A09C774-380B-40CE-AA00-C93E15DC1E31}" type="presParOf" srcId="{CED1A3A3-B184-469E-86AE-670623BA4E5D}" destId="{925CFC76-454F-4CEF-ADE7-B0D5EBC96571}" srcOrd="0" destOrd="0" presId="urn:microsoft.com/office/officeart/2008/layout/HorizontalMultiLevelHierarchy#5"/>
    <dgm:cxn modelId="{0E59A80D-93DF-497D-82F1-CF0708726A8F}" type="presParOf" srcId="{A6E13702-6C97-4911-A4E2-59EE8E68C431}" destId="{FE25D188-752C-49DB-8CF7-81DAD4AA116D}" srcOrd="5" destOrd="0" presId="urn:microsoft.com/office/officeart/2008/layout/HorizontalMultiLevelHierarchy#5"/>
    <dgm:cxn modelId="{A5545E5B-974D-4D8B-BBDB-49E2D13E6E80}" type="presParOf" srcId="{FE25D188-752C-49DB-8CF7-81DAD4AA116D}" destId="{E8D2105A-5421-473B-835F-F6E08D9D2D9B}" srcOrd="0" destOrd="0" presId="urn:microsoft.com/office/officeart/2008/layout/HorizontalMultiLevelHierarchy#5"/>
    <dgm:cxn modelId="{387DC145-1C2C-4381-836C-FC0715DD60D2}" type="presParOf" srcId="{FE25D188-752C-49DB-8CF7-81DAD4AA116D}" destId="{8A9817AD-1B7B-4DD1-A786-15A6E30FA3D8}" srcOrd="1" destOrd="0" presId="urn:microsoft.com/office/officeart/2008/layout/HorizontalMultiLevelHierarchy#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94D1A8-EF88-4ECC-926B-FDD0483F7D13}">
      <dsp:nvSpPr>
        <dsp:cNvPr id="0" name=""/>
        <dsp:cNvSpPr/>
      </dsp:nvSpPr>
      <dsp:spPr>
        <a:xfrm>
          <a:off x="3377406" y="1924526"/>
          <a:ext cx="1373187" cy="13731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100000"/>
            </a:lnSpc>
            <a:spcBef>
              <a:spcPct val="0"/>
            </a:spcBef>
            <a:spcAft>
              <a:spcPct val="35000"/>
            </a:spcAft>
            <a:buNone/>
          </a:pPr>
          <a:r>
            <a:rPr lang="en-US" sz="2900" kern="1200"/>
            <a:t>NEP-2020</a:t>
          </a:r>
        </a:p>
      </dsp:txBody>
      <dsp:txXfrm>
        <a:off x="3578505" y="2125625"/>
        <a:ext cx="970989" cy="970989"/>
      </dsp:txXfrm>
    </dsp:sp>
    <dsp:sp modelId="{A1C866BC-CD4B-4D09-85A6-73E56B077A70}">
      <dsp:nvSpPr>
        <dsp:cNvPr id="0" name=""/>
        <dsp:cNvSpPr/>
      </dsp:nvSpPr>
      <dsp:spPr>
        <a:xfrm rot="16200000">
          <a:off x="3918474" y="1424745"/>
          <a:ext cx="291051" cy="4668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3962132" y="1561780"/>
        <a:ext cx="203736" cy="280129"/>
      </dsp:txXfrm>
    </dsp:sp>
    <dsp:sp modelId="{39A42058-FFE8-4D22-8212-5FC4D4D3B437}">
      <dsp:nvSpPr>
        <dsp:cNvPr id="0" name=""/>
        <dsp:cNvSpPr/>
      </dsp:nvSpPr>
      <dsp:spPr>
        <a:xfrm>
          <a:off x="3377406" y="2185"/>
          <a:ext cx="1373187" cy="13731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100000"/>
            </a:lnSpc>
            <a:spcBef>
              <a:spcPct val="0"/>
            </a:spcBef>
            <a:spcAft>
              <a:spcPct val="35000"/>
            </a:spcAft>
            <a:buNone/>
          </a:pPr>
          <a:r>
            <a:rPr lang="en-US" sz="1600" kern="1200"/>
            <a:t>School Education </a:t>
          </a:r>
        </a:p>
      </dsp:txBody>
      <dsp:txXfrm>
        <a:off x="3578505" y="203284"/>
        <a:ext cx="970989" cy="970989"/>
      </dsp:txXfrm>
    </dsp:sp>
    <dsp:sp modelId="{2F5906E4-2DBE-4910-870A-C17260B23A38}">
      <dsp:nvSpPr>
        <dsp:cNvPr id="0" name=""/>
        <dsp:cNvSpPr/>
      </dsp:nvSpPr>
      <dsp:spPr>
        <a:xfrm>
          <a:off x="4871407" y="2377678"/>
          <a:ext cx="291051" cy="4668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4871407" y="2471055"/>
        <a:ext cx="203736" cy="280129"/>
      </dsp:txXfrm>
    </dsp:sp>
    <dsp:sp modelId="{92A94663-DAD5-4549-9FA7-5B5D2EEED8A7}">
      <dsp:nvSpPr>
        <dsp:cNvPr id="0" name=""/>
        <dsp:cNvSpPr/>
      </dsp:nvSpPr>
      <dsp:spPr>
        <a:xfrm>
          <a:off x="5299746" y="1924526"/>
          <a:ext cx="1373187" cy="13731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100000"/>
            </a:lnSpc>
            <a:spcBef>
              <a:spcPct val="0"/>
            </a:spcBef>
            <a:spcAft>
              <a:spcPct val="35000"/>
            </a:spcAft>
            <a:buNone/>
          </a:pPr>
          <a:r>
            <a:rPr lang="en-US" sz="1600" kern="1200"/>
            <a:t>Higher Education</a:t>
          </a:r>
        </a:p>
      </dsp:txBody>
      <dsp:txXfrm>
        <a:off x="5500845" y="2125625"/>
        <a:ext cx="970989" cy="970989"/>
      </dsp:txXfrm>
    </dsp:sp>
    <dsp:sp modelId="{E3DFE4D0-72F3-4A44-A8CE-3702706CC9AC}">
      <dsp:nvSpPr>
        <dsp:cNvPr id="0" name=""/>
        <dsp:cNvSpPr/>
      </dsp:nvSpPr>
      <dsp:spPr>
        <a:xfrm rot="5400000">
          <a:off x="3918474" y="3330611"/>
          <a:ext cx="291051" cy="4668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3962132" y="3380331"/>
        <a:ext cx="203736" cy="280129"/>
      </dsp:txXfrm>
    </dsp:sp>
    <dsp:sp modelId="{64C119BA-44DC-439C-A9CF-68D5CD42586E}">
      <dsp:nvSpPr>
        <dsp:cNvPr id="0" name=""/>
        <dsp:cNvSpPr/>
      </dsp:nvSpPr>
      <dsp:spPr>
        <a:xfrm>
          <a:off x="3377406" y="3846866"/>
          <a:ext cx="1373187" cy="13731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100000"/>
            </a:lnSpc>
            <a:spcBef>
              <a:spcPct val="0"/>
            </a:spcBef>
            <a:spcAft>
              <a:spcPct val="35000"/>
            </a:spcAft>
            <a:buNone/>
          </a:pPr>
          <a:r>
            <a:rPr lang="en-US" sz="1600" kern="1200"/>
            <a:t>Over key areas of Focus</a:t>
          </a:r>
        </a:p>
      </dsp:txBody>
      <dsp:txXfrm>
        <a:off x="3578505" y="4047965"/>
        <a:ext cx="970989" cy="970989"/>
      </dsp:txXfrm>
    </dsp:sp>
    <dsp:sp modelId="{33FD52C8-EF19-47EF-B940-0E133A7B1CED}">
      <dsp:nvSpPr>
        <dsp:cNvPr id="0" name=""/>
        <dsp:cNvSpPr/>
      </dsp:nvSpPr>
      <dsp:spPr>
        <a:xfrm rot="10800000">
          <a:off x="2965541" y="2377678"/>
          <a:ext cx="291051" cy="4668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3052856" y="2471055"/>
        <a:ext cx="203736" cy="280129"/>
      </dsp:txXfrm>
    </dsp:sp>
    <dsp:sp modelId="{F56712D0-D292-48DB-AC7B-080E088E00D4}">
      <dsp:nvSpPr>
        <dsp:cNvPr id="0" name=""/>
        <dsp:cNvSpPr/>
      </dsp:nvSpPr>
      <dsp:spPr>
        <a:xfrm>
          <a:off x="1455065" y="1924526"/>
          <a:ext cx="1373187" cy="13731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100000"/>
            </a:lnSpc>
            <a:spcBef>
              <a:spcPct val="0"/>
            </a:spcBef>
            <a:spcAft>
              <a:spcPct val="35000"/>
            </a:spcAft>
            <a:buNone/>
          </a:pPr>
          <a:r>
            <a:rPr lang="en-US" sz="1600" kern="1200"/>
            <a:t>Making it Happen </a:t>
          </a:r>
        </a:p>
      </dsp:txBody>
      <dsp:txXfrm>
        <a:off x="1656164" y="2125625"/>
        <a:ext cx="970989" cy="9709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CA87B0-A611-4554-BE67-E060EDCA61DC}">
      <dsp:nvSpPr>
        <dsp:cNvPr id="0" name=""/>
        <dsp:cNvSpPr/>
      </dsp:nvSpPr>
      <dsp:spPr>
        <a:xfrm>
          <a:off x="4115437" y="2884805"/>
          <a:ext cx="387652" cy="2585337"/>
        </a:xfrm>
        <a:custGeom>
          <a:avLst/>
          <a:gdLst/>
          <a:ahLst/>
          <a:cxnLst/>
          <a:rect l="0" t="0" r="0" b="0"/>
          <a:pathLst>
            <a:path>
              <a:moveTo>
                <a:pt x="0" y="0"/>
              </a:moveTo>
              <a:lnTo>
                <a:pt x="193826" y="0"/>
              </a:lnTo>
              <a:lnTo>
                <a:pt x="193826" y="2585337"/>
              </a:lnTo>
              <a:lnTo>
                <a:pt x="387652" y="258533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n-IN" sz="900" kern="1200"/>
        </a:p>
      </dsp:txBody>
      <dsp:txXfrm>
        <a:off x="4243908" y="4112117"/>
        <a:ext cx="130711" cy="130711"/>
      </dsp:txXfrm>
    </dsp:sp>
    <dsp:sp modelId="{24A09555-5A38-48A5-91C7-BB52F3B72499}">
      <dsp:nvSpPr>
        <dsp:cNvPr id="0" name=""/>
        <dsp:cNvSpPr/>
      </dsp:nvSpPr>
      <dsp:spPr>
        <a:xfrm>
          <a:off x="4115437" y="2884805"/>
          <a:ext cx="387652" cy="1846669"/>
        </a:xfrm>
        <a:custGeom>
          <a:avLst/>
          <a:gdLst/>
          <a:ahLst/>
          <a:cxnLst/>
          <a:rect l="0" t="0" r="0" b="0"/>
          <a:pathLst>
            <a:path>
              <a:moveTo>
                <a:pt x="0" y="0"/>
              </a:moveTo>
              <a:lnTo>
                <a:pt x="193826" y="0"/>
              </a:lnTo>
              <a:lnTo>
                <a:pt x="193826" y="1846669"/>
              </a:lnTo>
              <a:lnTo>
                <a:pt x="387652" y="184666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IN" sz="700" kern="1200"/>
        </a:p>
      </dsp:txBody>
      <dsp:txXfrm>
        <a:off x="4262091" y="3760966"/>
        <a:ext cx="94345" cy="94345"/>
      </dsp:txXfrm>
    </dsp:sp>
    <dsp:sp modelId="{95CB9A52-6E87-4B7A-BDE1-A10257F2A53F}">
      <dsp:nvSpPr>
        <dsp:cNvPr id="0" name=""/>
        <dsp:cNvSpPr/>
      </dsp:nvSpPr>
      <dsp:spPr>
        <a:xfrm>
          <a:off x="4115437" y="2884805"/>
          <a:ext cx="387652" cy="1108001"/>
        </a:xfrm>
        <a:custGeom>
          <a:avLst/>
          <a:gdLst/>
          <a:ahLst/>
          <a:cxnLst/>
          <a:rect l="0" t="0" r="0" b="0"/>
          <a:pathLst>
            <a:path>
              <a:moveTo>
                <a:pt x="0" y="0"/>
              </a:moveTo>
              <a:lnTo>
                <a:pt x="193826" y="0"/>
              </a:lnTo>
              <a:lnTo>
                <a:pt x="193826" y="1108001"/>
              </a:lnTo>
              <a:lnTo>
                <a:pt x="387652" y="110800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4279917" y="3409459"/>
        <a:ext cx="58692" cy="58692"/>
      </dsp:txXfrm>
    </dsp:sp>
    <dsp:sp modelId="{0DB0F50B-BA97-40DC-8054-264493316B4D}">
      <dsp:nvSpPr>
        <dsp:cNvPr id="0" name=""/>
        <dsp:cNvSpPr/>
      </dsp:nvSpPr>
      <dsp:spPr>
        <a:xfrm>
          <a:off x="4115437" y="2884805"/>
          <a:ext cx="387652" cy="369333"/>
        </a:xfrm>
        <a:custGeom>
          <a:avLst/>
          <a:gdLst/>
          <a:ahLst/>
          <a:cxnLst/>
          <a:rect l="0" t="0" r="0" b="0"/>
          <a:pathLst>
            <a:path>
              <a:moveTo>
                <a:pt x="0" y="0"/>
              </a:moveTo>
              <a:lnTo>
                <a:pt x="193826" y="0"/>
              </a:lnTo>
              <a:lnTo>
                <a:pt x="193826" y="369333"/>
              </a:lnTo>
              <a:lnTo>
                <a:pt x="387652" y="36933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4295878" y="3056086"/>
        <a:ext cx="26771" cy="26771"/>
      </dsp:txXfrm>
    </dsp:sp>
    <dsp:sp modelId="{4E885218-1AE6-4DEB-9649-31C80DD0A5C7}">
      <dsp:nvSpPr>
        <dsp:cNvPr id="0" name=""/>
        <dsp:cNvSpPr/>
      </dsp:nvSpPr>
      <dsp:spPr>
        <a:xfrm>
          <a:off x="4115437" y="2515471"/>
          <a:ext cx="387652" cy="369333"/>
        </a:xfrm>
        <a:custGeom>
          <a:avLst/>
          <a:gdLst/>
          <a:ahLst/>
          <a:cxnLst/>
          <a:rect l="0" t="0" r="0" b="0"/>
          <a:pathLst>
            <a:path>
              <a:moveTo>
                <a:pt x="0" y="369333"/>
              </a:moveTo>
              <a:lnTo>
                <a:pt x="193826" y="369333"/>
              </a:lnTo>
              <a:lnTo>
                <a:pt x="193826" y="0"/>
              </a:lnTo>
              <a:lnTo>
                <a:pt x="387652"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4295878" y="2686752"/>
        <a:ext cx="26771" cy="26771"/>
      </dsp:txXfrm>
    </dsp:sp>
    <dsp:sp modelId="{CED1A3A3-B184-469E-86AE-670623BA4E5D}">
      <dsp:nvSpPr>
        <dsp:cNvPr id="0" name=""/>
        <dsp:cNvSpPr/>
      </dsp:nvSpPr>
      <dsp:spPr>
        <a:xfrm>
          <a:off x="4115437" y="1776803"/>
          <a:ext cx="387652" cy="1108001"/>
        </a:xfrm>
        <a:custGeom>
          <a:avLst/>
          <a:gdLst/>
          <a:ahLst/>
          <a:cxnLst/>
          <a:rect l="0" t="0" r="0" b="0"/>
          <a:pathLst>
            <a:path>
              <a:moveTo>
                <a:pt x="0" y="1108001"/>
              </a:moveTo>
              <a:lnTo>
                <a:pt x="193826" y="1108001"/>
              </a:lnTo>
              <a:lnTo>
                <a:pt x="193826" y="0"/>
              </a:lnTo>
              <a:lnTo>
                <a:pt x="387652"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79917" y="2301457"/>
        <a:ext cx="58692" cy="58692"/>
      </dsp:txXfrm>
    </dsp:sp>
    <dsp:sp modelId="{2F66960D-CF7A-443C-8CB9-E7DD0B261214}">
      <dsp:nvSpPr>
        <dsp:cNvPr id="0" name=""/>
        <dsp:cNvSpPr/>
      </dsp:nvSpPr>
      <dsp:spPr>
        <a:xfrm>
          <a:off x="4115437" y="1038135"/>
          <a:ext cx="387652" cy="1846669"/>
        </a:xfrm>
        <a:custGeom>
          <a:avLst/>
          <a:gdLst/>
          <a:ahLst/>
          <a:cxnLst/>
          <a:rect l="0" t="0" r="0" b="0"/>
          <a:pathLst>
            <a:path>
              <a:moveTo>
                <a:pt x="0" y="1846669"/>
              </a:moveTo>
              <a:lnTo>
                <a:pt x="193826" y="1846669"/>
              </a:lnTo>
              <a:lnTo>
                <a:pt x="193826" y="0"/>
              </a:lnTo>
              <a:lnTo>
                <a:pt x="387652"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4262091" y="1914297"/>
        <a:ext cx="94345" cy="94345"/>
      </dsp:txXfrm>
    </dsp:sp>
    <dsp:sp modelId="{64B430B3-FF1B-406C-9FF2-27BA23788747}">
      <dsp:nvSpPr>
        <dsp:cNvPr id="0" name=""/>
        <dsp:cNvSpPr/>
      </dsp:nvSpPr>
      <dsp:spPr>
        <a:xfrm>
          <a:off x="4115437" y="299467"/>
          <a:ext cx="387652" cy="2585337"/>
        </a:xfrm>
        <a:custGeom>
          <a:avLst/>
          <a:gdLst/>
          <a:ahLst/>
          <a:cxnLst/>
          <a:rect l="0" t="0" r="0" b="0"/>
          <a:pathLst>
            <a:path>
              <a:moveTo>
                <a:pt x="0" y="2585337"/>
              </a:moveTo>
              <a:lnTo>
                <a:pt x="193826" y="2585337"/>
              </a:lnTo>
              <a:lnTo>
                <a:pt x="193826" y="0"/>
              </a:lnTo>
              <a:lnTo>
                <a:pt x="387652"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4243908" y="1526780"/>
        <a:ext cx="130711" cy="130711"/>
      </dsp:txXfrm>
    </dsp:sp>
    <dsp:sp modelId="{9B9BF0AB-5901-4E79-B4D7-EC064A6E4281}">
      <dsp:nvSpPr>
        <dsp:cNvPr id="0" name=""/>
        <dsp:cNvSpPr/>
      </dsp:nvSpPr>
      <dsp:spPr>
        <a:xfrm rot="16200000">
          <a:off x="1397386" y="1721843"/>
          <a:ext cx="3110180" cy="232592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2311400">
            <a:lnSpc>
              <a:spcPct val="100000"/>
            </a:lnSpc>
            <a:spcBef>
              <a:spcPct val="0"/>
            </a:spcBef>
            <a:spcAft>
              <a:spcPct val="35000"/>
            </a:spcAft>
            <a:buNone/>
          </a:pPr>
          <a:r>
            <a:rPr lang="en-US" sz="5200" kern="1200" dirty="0"/>
            <a:t>School Education </a:t>
          </a:r>
        </a:p>
      </dsp:txBody>
      <dsp:txXfrm>
        <a:off x="1397386" y="1721843"/>
        <a:ext cx="3110180" cy="2325923"/>
      </dsp:txXfrm>
    </dsp:sp>
    <dsp:sp modelId="{CDA235D6-AC41-4ED3-AF28-D9CD9EDCBAED}">
      <dsp:nvSpPr>
        <dsp:cNvPr id="0" name=""/>
        <dsp:cNvSpPr/>
      </dsp:nvSpPr>
      <dsp:spPr>
        <a:xfrm>
          <a:off x="4503090" y="4000"/>
          <a:ext cx="1938264" cy="5909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100000"/>
            </a:lnSpc>
            <a:spcBef>
              <a:spcPct val="0"/>
            </a:spcBef>
            <a:spcAft>
              <a:spcPct val="35000"/>
            </a:spcAft>
            <a:buNone/>
          </a:pPr>
          <a:r>
            <a:rPr lang="en-US" sz="1100" kern="1200"/>
            <a:t>ECCE: The foundation of learning</a:t>
          </a:r>
        </a:p>
      </dsp:txBody>
      <dsp:txXfrm>
        <a:off x="4503090" y="4000"/>
        <a:ext cx="1938264" cy="590934"/>
      </dsp:txXfrm>
    </dsp:sp>
    <dsp:sp modelId="{3540059A-19CD-4FBD-A598-B7A4BB9DA52D}">
      <dsp:nvSpPr>
        <dsp:cNvPr id="0" name=""/>
        <dsp:cNvSpPr/>
      </dsp:nvSpPr>
      <dsp:spPr>
        <a:xfrm>
          <a:off x="4503090" y="742668"/>
          <a:ext cx="1938264" cy="5909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100000"/>
            </a:lnSpc>
            <a:spcBef>
              <a:spcPct val="0"/>
            </a:spcBef>
            <a:spcAft>
              <a:spcPct val="35000"/>
            </a:spcAft>
            <a:buNone/>
          </a:pPr>
          <a:r>
            <a:rPr lang="en-US" sz="1100" kern="1200"/>
            <a:t>Foundational literacy and numeracy</a:t>
          </a:r>
        </a:p>
      </dsp:txBody>
      <dsp:txXfrm>
        <a:off x="4503090" y="742668"/>
        <a:ext cx="1938264" cy="590934"/>
      </dsp:txXfrm>
    </dsp:sp>
    <dsp:sp modelId="{E8D2105A-5421-473B-835F-F6E08D9D2D9B}">
      <dsp:nvSpPr>
        <dsp:cNvPr id="0" name=""/>
        <dsp:cNvSpPr/>
      </dsp:nvSpPr>
      <dsp:spPr>
        <a:xfrm>
          <a:off x="4503090" y="1481336"/>
          <a:ext cx="1938264" cy="5909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100000"/>
            </a:lnSpc>
            <a:spcBef>
              <a:spcPct val="0"/>
            </a:spcBef>
            <a:spcAft>
              <a:spcPct val="35000"/>
            </a:spcAft>
            <a:buNone/>
          </a:pPr>
          <a:r>
            <a:rPr lang="en-US" sz="1100" kern="1200"/>
            <a:t>Curtailing dropout raets and ensuring universal access to all level </a:t>
          </a:r>
        </a:p>
      </dsp:txBody>
      <dsp:txXfrm>
        <a:off x="4503090" y="1481336"/>
        <a:ext cx="1938264" cy="590934"/>
      </dsp:txXfrm>
    </dsp:sp>
    <dsp:sp modelId="{69CF0634-AFCF-43E9-937E-95123F3FF5EB}">
      <dsp:nvSpPr>
        <dsp:cNvPr id="0" name=""/>
        <dsp:cNvSpPr/>
      </dsp:nvSpPr>
      <dsp:spPr>
        <a:xfrm>
          <a:off x="4503090" y="2220003"/>
          <a:ext cx="1938264" cy="5909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100000"/>
            </a:lnSpc>
            <a:spcBef>
              <a:spcPct val="0"/>
            </a:spcBef>
            <a:spcAft>
              <a:spcPct val="35000"/>
            </a:spcAft>
            <a:buNone/>
          </a:pPr>
          <a:r>
            <a:rPr lang="en-US" sz="1100" kern="1200" dirty="0"/>
            <a:t>Curriculum and Pedagogy in Schools: Holistic, integrated, enjoyable and engaging </a:t>
          </a:r>
        </a:p>
      </dsp:txBody>
      <dsp:txXfrm>
        <a:off x="4503090" y="2220003"/>
        <a:ext cx="1938264" cy="590934"/>
      </dsp:txXfrm>
    </dsp:sp>
    <dsp:sp modelId="{1ED1245E-5958-4154-BEF0-12FEC1F4FF89}">
      <dsp:nvSpPr>
        <dsp:cNvPr id="0" name=""/>
        <dsp:cNvSpPr/>
      </dsp:nvSpPr>
      <dsp:spPr>
        <a:xfrm>
          <a:off x="4503090" y="2958671"/>
          <a:ext cx="1938264" cy="5909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100000"/>
            </a:lnSpc>
            <a:spcBef>
              <a:spcPct val="0"/>
            </a:spcBef>
            <a:spcAft>
              <a:spcPct val="35000"/>
            </a:spcAft>
            <a:buNone/>
          </a:pPr>
          <a:r>
            <a:rPr lang="en-US" sz="1100" kern="1200"/>
            <a:t>Teachers </a:t>
          </a:r>
        </a:p>
      </dsp:txBody>
      <dsp:txXfrm>
        <a:off x="4503090" y="2958671"/>
        <a:ext cx="1938264" cy="590934"/>
      </dsp:txXfrm>
    </dsp:sp>
    <dsp:sp modelId="{959BD710-E083-4B7F-B73A-EBD63C33ADF9}">
      <dsp:nvSpPr>
        <dsp:cNvPr id="0" name=""/>
        <dsp:cNvSpPr/>
      </dsp:nvSpPr>
      <dsp:spPr>
        <a:xfrm>
          <a:off x="4503090" y="3697339"/>
          <a:ext cx="1938264" cy="5909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100000"/>
            </a:lnSpc>
            <a:spcBef>
              <a:spcPct val="0"/>
            </a:spcBef>
            <a:spcAft>
              <a:spcPct val="35000"/>
            </a:spcAft>
            <a:buNone/>
          </a:pPr>
          <a:r>
            <a:rPr lang="en-US" sz="1100" kern="1200"/>
            <a:t>Learning for all </a:t>
          </a:r>
        </a:p>
      </dsp:txBody>
      <dsp:txXfrm>
        <a:off x="4503090" y="3697339"/>
        <a:ext cx="1938264" cy="590934"/>
      </dsp:txXfrm>
    </dsp:sp>
    <dsp:sp modelId="{3400694A-439C-463A-BDB5-2D656767CB44}">
      <dsp:nvSpPr>
        <dsp:cNvPr id="0" name=""/>
        <dsp:cNvSpPr/>
      </dsp:nvSpPr>
      <dsp:spPr>
        <a:xfrm>
          <a:off x="4503090" y="4436007"/>
          <a:ext cx="1938264" cy="5909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100000"/>
            </a:lnSpc>
            <a:spcBef>
              <a:spcPct val="0"/>
            </a:spcBef>
            <a:spcAft>
              <a:spcPct val="35000"/>
            </a:spcAft>
            <a:buNone/>
          </a:pPr>
          <a:r>
            <a:rPr lang="en-US" sz="1100" kern="1200"/>
            <a:t>Efficient Resorcing and Effective Governance </a:t>
          </a:r>
        </a:p>
      </dsp:txBody>
      <dsp:txXfrm>
        <a:off x="4503090" y="4436007"/>
        <a:ext cx="1938264" cy="590934"/>
      </dsp:txXfrm>
    </dsp:sp>
    <dsp:sp modelId="{CF290103-EFF5-49DD-9E68-561171AB9410}">
      <dsp:nvSpPr>
        <dsp:cNvPr id="0" name=""/>
        <dsp:cNvSpPr/>
      </dsp:nvSpPr>
      <dsp:spPr>
        <a:xfrm>
          <a:off x="4503090" y="5174675"/>
          <a:ext cx="1938264" cy="5909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100000"/>
            </a:lnSpc>
            <a:spcBef>
              <a:spcPct val="0"/>
            </a:spcBef>
            <a:spcAft>
              <a:spcPct val="35000"/>
            </a:spcAft>
            <a:buNone/>
          </a:pPr>
          <a:r>
            <a:rPr lang="en-US" sz="1100" kern="1200"/>
            <a:t>Standard setting and accreditation for school education </a:t>
          </a:r>
        </a:p>
      </dsp:txBody>
      <dsp:txXfrm>
        <a:off x="4503090" y="5174675"/>
        <a:ext cx="1938264" cy="5909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165120-5FFC-451F-A676-9DCAA5026EF0}">
      <dsp:nvSpPr>
        <dsp:cNvPr id="0" name=""/>
        <dsp:cNvSpPr/>
      </dsp:nvSpPr>
      <dsp:spPr>
        <a:xfrm>
          <a:off x="2249041" y="1309"/>
          <a:ext cx="1613296" cy="8066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100000"/>
            </a:lnSpc>
            <a:spcBef>
              <a:spcPct val="0"/>
            </a:spcBef>
            <a:spcAft>
              <a:spcPct val="35000"/>
            </a:spcAft>
            <a:buNone/>
          </a:pPr>
          <a:r>
            <a:rPr lang="en-US" sz="1500" kern="1200"/>
            <a:t>Previous Academic Structure</a:t>
          </a:r>
        </a:p>
      </dsp:txBody>
      <dsp:txXfrm>
        <a:off x="2272667" y="24935"/>
        <a:ext cx="1566044" cy="759396"/>
      </dsp:txXfrm>
    </dsp:sp>
    <dsp:sp modelId="{ABC51D81-74B7-4468-AE5B-AFEFBB43C3F5}">
      <dsp:nvSpPr>
        <dsp:cNvPr id="0" name=""/>
        <dsp:cNvSpPr/>
      </dsp:nvSpPr>
      <dsp:spPr>
        <a:xfrm>
          <a:off x="2410370" y="807958"/>
          <a:ext cx="161329" cy="604986"/>
        </a:xfrm>
        <a:custGeom>
          <a:avLst/>
          <a:gdLst/>
          <a:ahLst/>
          <a:cxnLst/>
          <a:rect l="0" t="0" r="0" b="0"/>
          <a:pathLst>
            <a:path>
              <a:moveTo>
                <a:pt x="0" y="0"/>
              </a:moveTo>
              <a:lnTo>
                <a:pt x="0" y="604986"/>
              </a:lnTo>
              <a:lnTo>
                <a:pt x="161329" y="60498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C58854F-E121-4C67-9208-457B9F358606}">
      <dsp:nvSpPr>
        <dsp:cNvPr id="0" name=""/>
        <dsp:cNvSpPr/>
      </dsp:nvSpPr>
      <dsp:spPr>
        <a:xfrm>
          <a:off x="2571700" y="1009620"/>
          <a:ext cx="1290637" cy="8066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100000"/>
            </a:lnSpc>
            <a:spcBef>
              <a:spcPct val="0"/>
            </a:spcBef>
            <a:spcAft>
              <a:spcPct val="35000"/>
            </a:spcAft>
            <a:buNone/>
          </a:pPr>
          <a:r>
            <a:rPr lang="en-US" sz="1000" kern="1200"/>
            <a:t>Foundation </a:t>
          </a:r>
        </a:p>
      </dsp:txBody>
      <dsp:txXfrm>
        <a:off x="2595326" y="1033246"/>
        <a:ext cx="1243385" cy="759396"/>
      </dsp:txXfrm>
    </dsp:sp>
    <dsp:sp modelId="{A8F86FA2-285E-4466-A13D-4ECC369B5275}">
      <dsp:nvSpPr>
        <dsp:cNvPr id="0" name=""/>
        <dsp:cNvSpPr/>
      </dsp:nvSpPr>
      <dsp:spPr>
        <a:xfrm>
          <a:off x="2410370" y="807958"/>
          <a:ext cx="161329" cy="1613296"/>
        </a:xfrm>
        <a:custGeom>
          <a:avLst/>
          <a:gdLst/>
          <a:ahLst/>
          <a:cxnLst/>
          <a:rect l="0" t="0" r="0" b="0"/>
          <a:pathLst>
            <a:path>
              <a:moveTo>
                <a:pt x="0" y="0"/>
              </a:moveTo>
              <a:lnTo>
                <a:pt x="0" y="1613296"/>
              </a:lnTo>
              <a:lnTo>
                <a:pt x="161329" y="161329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402CCB8-5F3F-4B37-9533-2CEF8B977F02}">
      <dsp:nvSpPr>
        <dsp:cNvPr id="0" name=""/>
        <dsp:cNvSpPr/>
      </dsp:nvSpPr>
      <dsp:spPr>
        <a:xfrm>
          <a:off x="2571700" y="2017930"/>
          <a:ext cx="1290637" cy="8066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100000"/>
            </a:lnSpc>
            <a:spcBef>
              <a:spcPct val="0"/>
            </a:spcBef>
            <a:spcAft>
              <a:spcPct val="35000"/>
            </a:spcAft>
            <a:buNone/>
          </a:pPr>
          <a:r>
            <a:rPr lang="en-US" sz="1000" kern="1200"/>
            <a:t>10</a:t>
          </a:r>
        </a:p>
        <a:p>
          <a:pPr marL="0" lvl="0" indent="0" algn="ctr" defTabSz="444500">
            <a:lnSpc>
              <a:spcPct val="100000"/>
            </a:lnSpc>
            <a:spcBef>
              <a:spcPct val="0"/>
            </a:spcBef>
            <a:spcAft>
              <a:spcPct val="35000"/>
            </a:spcAft>
            <a:buNone/>
          </a:pPr>
          <a:r>
            <a:rPr lang="en-US" sz="1000" kern="1200"/>
            <a:t>Ages(6-16) </a:t>
          </a:r>
        </a:p>
      </dsp:txBody>
      <dsp:txXfrm>
        <a:off x="2595326" y="2041556"/>
        <a:ext cx="1243385" cy="759396"/>
      </dsp:txXfrm>
    </dsp:sp>
    <dsp:sp modelId="{6FC5009F-DE3F-4EA7-8B97-755BF90691C6}">
      <dsp:nvSpPr>
        <dsp:cNvPr id="0" name=""/>
        <dsp:cNvSpPr/>
      </dsp:nvSpPr>
      <dsp:spPr>
        <a:xfrm>
          <a:off x="2410370" y="807958"/>
          <a:ext cx="161329" cy="2621607"/>
        </a:xfrm>
        <a:custGeom>
          <a:avLst/>
          <a:gdLst/>
          <a:ahLst/>
          <a:cxnLst/>
          <a:rect l="0" t="0" r="0" b="0"/>
          <a:pathLst>
            <a:path>
              <a:moveTo>
                <a:pt x="0" y="0"/>
              </a:moveTo>
              <a:lnTo>
                <a:pt x="0" y="2621607"/>
              </a:lnTo>
              <a:lnTo>
                <a:pt x="161329" y="262160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ED2A45B-0F28-4738-BACC-E7567F498BC0}">
      <dsp:nvSpPr>
        <dsp:cNvPr id="0" name=""/>
        <dsp:cNvSpPr/>
      </dsp:nvSpPr>
      <dsp:spPr>
        <a:xfrm>
          <a:off x="2571700" y="3026241"/>
          <a:ext cx="1290637" cy="8066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100000"/>
            </a:lnSpc>
            <a:spcBef>
              <a:spcPct val="0"/>
            </a:spcBef>
            <a:spcAft>
              <a:spcPct val="35000"/>
            </a:spcAft>
            <a:buNone/>
          </a:pPr>
          <a:r>
            <a:rPr lang="en-US" sz="1000" kern="1200"/>
            <a:t>2</a:t>
          </a:r>
        </a:p>
        <a:p>
          <a:pPr marL="0" lvl="0" indent="0" algn="ctr" defTabSz="444500">
            <a:lnSpc>
              <a:spcPct val="100000"/>
            </a:lnSpc>
            <a:spcBef>
              <a:spcPct val="0"/>
            </a:spcBef>
            <a:spcAft>
              <a:spcPct val="35000"/>
            </a:spcAft>
            <a:buNone/>
          </a:pPr>
          <a:r>
            <a:rPr lang="en-US" sz="1000" kern="1200"/>
            <a:t>Ages(16-18) </a:t>
          </a:r>
        </a:p>
      </dsp:txBody>
      <dsp:txXfrm>
        <a:off x="2595326" y="3049867"/>
        <a:ext cx="1243385" cy="759396"/>
      </dsp:txXfrm>
    </dsp:sp>
    <dsp:sp modelId="{E3FF03EB-8647-4636-BC5C-E9BEC6C29553}">
      <dsp:nvSpPr>
        <dsp:cNvPr id="0" name=""/>
        <dsp:cNvSpPr/>
      </dsp:nvSpPr>
      <dsp:spPr>
        <a:xfrm>
          <a:off x="4265662" y="1309"/>
          <a:ext cx="1613296" cy="8066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a:lnSpc>
              <a:spcPct val="100000"/>
            </a:lnSpc>
            <a:spcBef>
              <a:spcPct val="0"/>
            </a:spcBef>
            <a:spcAft>
              <a:spcPct val="35000"/>
            </a:spcAft>
            <a:buNone/>
          </a:pPr>
          <a:r>
            <a:rPr lang="en-US" sz="1500" kern="1200"/>
            <a:t>New Pedagogical and Curricular Structure</a:t>
          </a:r>
        </a:p>
      </dsp:txBody>
      <dsp:txXfrm>
        <a:off x="4289288" y="24935"/>
        <a:ext cx="1566044" cy="759396"/>
      </dsp:txXfrm>
    </dsp:sp>
    <dsp:sp modelId="{3F5EB287-4C34-456C-B985-2B774B3D9EF1}">
      <dsp:nvSpPr>
        <dsp:cNvPr id="0" name=""/>
        <dsp:cNvSpPr/>
      </dsp:nvSpPr>
      <dsp:spPr>
        <a:xfrm>
          <a:off x="4426991" y="807958"/>
          <a:ext cx="161329" cy="604986"/>
        </a:xfrm>
        <a:custGeom>
          <a:avLst/>
          <a:gdLst/>
          <a:ahLst/>
          <a:cxnLst/>
          <a:rect l="0" t="0" r="0" b="0"/>
          <a:pathLst>
            <a:path>
              <a:moveTo>
                <a:pt x="0" y="0"/>
              </a:moveTo>
              <a:lnTo>
                <a:pt x="0" y="604986"/>
              </a:lnTo>
              <a:lnTo>
                <a:pt x="161329" y="60498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9454E12-1A81-4CCD-AB01-CC69284C8769}">
      <dsp:nvSpPr>
        <dsp:cNvPr id="0" name=""/>
        <dsp:cNvSpPr/>
      </dsp:nvSpPr>
      <dsp:spPr>
        <a:xfrm>
          <a:off x="4588321" y="1009620"/>
          <a:ext cx="1290637" cy="8066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100000"/>
            </a:lnSpc>
            <a:spcBef>
              <a:spcPct val="0"/>
            </a:spcBef>
            <a:spcAft>
              <a:spcPct val="35000"/>
            </a:spcAft>
            <a:buNone/>
          </a:pPr>
          <a:r>
            <a:rPr lang="en-US" sz="1000" kern="1200"/>
            <a:t>5(3+2)</a:t>
          </a:r>
        </a:p>
        <a:p>
          <a:pPr marL="0" lvl="0" indent="0" algn="ctr" defTabSz="444500">
            <a:lnSpc>
              <a:spcPct val="100000"/>
            </a:lnSpc>
            <a:spcBef>
              <a:spcPct val="0"/>
            </a:spcBef>
            <a:spcAft>
              <a:spcPct val="35000"/>
            </a:spcAft>
            <a:buNone/>
          </a:pPr>
          <a:r>
            <a:rPr lang="en-US" sz="1000" kern="1200"/>
            <a:t>Anganwadi(Ages 3-6)</a:t>
          </a:r>
        </a:p>
        <a:p>
          <a:pPr marL="0" lvl="0" indent="0" algn="ctr" defTabSz="444500">
            <a:lnSpc>
              <a:spcPct val="100000"/>
            </a:lnSpc>
            <a:spcBef>
              <a:spcPct val="0"/>
            </a:spcBef>
            <a:spcAft>
              <a:spcPct val="35000"/>
            </a:spcAft>
            <a:buNone/>
          </a:pPr>
          <a:r>
            <a:rPr lang="en-US" sz="1000" kern="1200"/>
            <a:t>Class 1-2(Ages 6-8)</a:t>
          </a:r>
        </a:p>
      </dsp:txBody>
      <dsp:txXfrm>
        <a:off x="4611947" y="1033246"/>
        <a:ext cx="1243385" cy="759396"/>
      </dsp:txXfrm>
    </dsp:sp>
    <dsp:sp modelId="{56903B70-44BE-4DEE-B3D8-8D6F309E69EE}">
      <dsp:nvSpPr>
        <dsp:cNvPr id="0" name=""/>
        <dsp:cNvSpPr/>
      </dsp:nvSpPr>
      <dsp:spPr>
        <a:xfrm>
          <a:off x="4426991" y="807958"/>
          <a:ext cx="161329" cy="1613296"/>
        </a:xfrm>
        <a:custGeom>
          <a:avLst/>
          <a:gdLst/>
          <a:ahLst/>
          <a:cxnLst/>
          <a:rect l="0" t="0" r="0" b="0"/>
          <a:pathLst>
            <a:path>
              <a:moveTo>
                <a:pt x="0" y="0"/>
              </a:moveTo>
              <a:lnTo>
                <a:pt x="0" y="1613296"/>
              </a:lnTo>
              <a:lnTo>
                <a:pt x="161329" y="161329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D3CDA12-D3B0-45EC-A723-612A0493B711}">
      <dsp:nvSpPr>
        <dsp:cNvPr id="0" name=""/>
        <dsp:cNvSpPr/>
      </dsp:nvSpPr>
      <dsp:spPr>
        <a:xfrm>
          <a:off x="4588321" y="2017930"/>
          <a:ext cx="1290637" cy="8066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100000"/>
            </a:lnSpc>
            <a:spcBef>
              <a:spcPct val="0"/>
            </a:spcBef>
            <a:spcAft>
              <a:spcPct val="35000"/>
            </a:spcAft>
            <a:buNone/>
          </a:pPr>
          <a:r>
            <a:rPr lang="en-US" sz="1000" kern="1200"/>
            <a:t>3</a:t>
          </a:r>
        </a:p>
        <a:p>
          <a:pPr marL="0" lvl="0" indent="0" algn="ctr" defTabSz="444500">
            <a:lnSpc>
              <a:spcPct val="100000"/>
            </a:lnSpc>
            <a:spcBef>
              <a:spcPct val="0"/>
            </a:spcBef>
            <a:spcAft>
              <a:spcPct val="35000"/>
            </a:spcAft>
            <a:buNone/>
          </a:pPr>
          <a:r>
            <a:rPr lang="en-US" sz="1000" kern="1200"/>
            <a:t>Class 3-5</a:t>
          </a:r>
        </a:p>
        <a:p>
          <a:pPr marL="0" lvl="0" indent="0" algn="ctr" defTabSz="444500">
            <a:lnSpc>
              <a:spcPct val="100000"/>
            </a:lnSpc>
            <a:spcBef>
              <a:spcPct val="0"/>
            </a:spcBef>
            <a:spcAft>
              <a:spcPct val="35000"/>
            </a:spcAft>
            <a:buNone/>
          </a:pPr>
          <a:r>
            <a:rPr lang="en-US" sz="1000" kern="1200"/>
            <a:t>Ages (8-11)</a:t>
          </a:r>
        </a:p>
      </dsp:txBody>
      <dsp:txXfrm>
        <a:off x="4611947" y="2041556"/>
        <a:ext cx="1243385" cy="759396"/>
      </dsp:txXfrm>
    </dsp:sp>
    <dsp:sp modelId="{5390B5FD-B2F3-4BD7-9862-A318599D55B1}">
      <dsp:nvSpPr>
        <dsp:cNvPr id="0" name=""/>
        <dsp:cNvSpPr/>
      </dsp:nvSpPr>
      <dsp:spPr>
        <a:xfrm>
          <a:off x="4426991" y="807958"/>
          <a:ext cx="161329" cy="2621607"/>
        </a:xfrm>
        <a:custGeom>
          <a:avLst/>
          <a:gdLst/>
          <a:ahLst/>
          <a:cxnLst/>
          <a:rect l="0" t="0" r="0" b="0"/>
          <a:pathLst>
            <a:path>
              <a:moveTo>
                <a:pt x="0" y="0"/>
              </a:moveTo>
              <a:lnTo>
                <a:pt x="0" y="2621607"/>
              </a:lnTo>
              <a:lnTo>
                <a:pt x="161329" y="262160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23E565A-3B85-4422-ACDA-128B7306EFB6}">
      <dsp:nvSpPr>
        <dsp:cNvPr id="0" name=""/>
        <dsp:cNvSpPr/>
      </dsp:nvSpPr>
      <dsp:spPr>
        <a:xfrm>
          <a:off x="4588321" y="3026241"/>
          <a:ext cx="1290637" cy="8066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100000"/>
            </a:lnSpc>
            <a:spcBef>
              <a:spcPct val="0"/>
            </a:spcBef>
            <a:spcAft>
              <a:spcPct val="35000"/>
            </a:spcAft>
            <a:buNone/>
          </a:pPr>
          <a:r>
            <a:rPr lang="en-US" sz="1000" kern="1200"/>
            <a:t>3</a:t>
          </a:r>
        </a:p>
        <a:p>
          <a:pPr marL="0" lvl="0" indent="0" algn="ctr" defTabSz="444500">
            <a:lnSpc>
              <a:spcPct val="100000"/>
            </a:lnSpc>
            <a:spcBef>
              <a:spcPct val="0"/>
            </a:spcBef>
            <a:spcAft>
              <a:spcPct val="35000"/>
            </a:spcAft>
            <a:buNone/>
          </a:pPr>
          <a:r>
            <a:rPr lang="en-US" sz="1000" kern="1200"/>
            <a:t>Class 6-8</a:t>
          </a:r>
        </a:p>
        <a:p>
          <a:pPr marL="0" lvl="0" indent="0" algn="ctr" defTabSz="444500">
            <a:lnSpc>
              <a:spcPct val="100000"/>
            </a:lnSpc>
            <a:spcBef>
              <a:spcPct val="0"/>
            </a:spcBef>
            <a:spcAft>
              <a:spcPct val="35000"/>
            </a:spcAft>
            <a:buNone/>
          </a:pPr>
          <a:r>
            <a:rPr lang="en-US" sz="1000" kern="1200"/>
            <a:t>Ages (11-14)</a:t>
          </a:r>
        </a:p>
      </dsp:txBody>
      <dsp:txXfrm>
        <a:off x="4611947" y="3049867"/>
        <a:ext cx="1243385" cy="759396"/>
      </dsp:txXfrm>
    </dsp:sp>
    <dsp:sp modelId="{30F52E4A-CFCE-47FD-AC8A-7218D334B442}">
      <dsp:nvSpPr>
        <dsp:cNvPr id="0" name=""/>
        <dsp:cNvSpPr/>
      </dsp:nvSpPr>
      <dsp:spPr>
        <a:xfrm>
          <a:off x="4426991" y="807958"/>
          <a:ext cx="161329" cy="3629917"/>
        </a:xfrm>
        <a:custGeom>
          <a:avLst/>
          <a:gdLst/>
          <a:ahLst/>
          <a:cxnLst/>
          <a:rect l="0" t="0" r="0" b="0"/>
          <a:pathLst>
            <a:path>
              <a:moveTo>
                <a:pt x="0" y="0"/>
              </a:moveTo>
              <a:lnTo>
                <a:pt x="0" y="3629917"/>
              </a:lnTo>
              <a:lnTo>
                <a:pt x="161329" y="362991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6DAF5DC-977A-462F-9C98-3E70DDBF30FA}">
      <dsp:nvSpPr>
        <dsp:cNvPr id="0" name=""/>
        <dsp:cNvSpPr/>
      </dsp:nvSpPr>
      <dsp:spPr>
        <a:xfrm>
          <a:off x="4588321" y="4034551"/>
          <a:ext cx="1290637" cy="8066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100000"/>
            </a:lnSpc>
            <a:spcBef>
              <a:spcPct val="0"/>
            </a:spcBef>
            <a:spcAft>
              <a:spcPct val="35000"/>
            </a:spcAft>
            <a:buNone/>
          </a:pPr>
          <a:r>
            <a:rPr lang="en-US" sz="1000" kern="1200"/>
            <a:t>4</a:t>
          </a:r>
        </a:p>
        <a:p>
          <a:pPr marL="0" lvl="0" indent="0" algn="ctr" defTabSz="444500">
            <a:lnSpc>
              <a:spcPct val="100000"/>
            </a:lnSpc>
            <a:spcBef>
              <a:spcPct val="0"/>
            </a:spcBef>
            <a:spcAft>
              <a:spcPct val="35000"/>
            </a:spcAft>
            <a:buNone/>
          </a:pPr>
          <a:r>
            <a:rPr lang="en-US" sz="1000" kern="1200"/>
            <a:t>Class 9-12</a:t>
          </a:r>
        </a:p>
        <a:p>
          <a:pPr marL="0" lvl="0" indent="0" algn="ctr" defTabSz="444500">
            <a:lnSpc>
              <a:spcPct val="100000"/>
            </a:lnSpc>
            <a:spcBef>
              <a:spcPct val="0"/>
            </a:spcBef>
            <a:spcAft>
              <a:spcPct val="35000"/>
            </a:spcAft>
            <a:buNone/>
          </a:pPr>
          <a:r>
            <a:rPr lang="en-US" sz="1000" kern="1200"/>
            <a:t>Ages (14-18)</a:t>
          </a:r>
        </a:p>
      </dsp:txBody>
      <dsp:txXfrm>
        <a:off x="4611947" y="4058177"/>
        <a:ext cx="1243385" cy="7593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CF015-712E-48EB-97E3-C89204F5FFBB}">
      <dsp:nvSpPr>
        <dsp:cNvPr id="0" name=""/>
        <dsp:cNvSpPr/>
      </dsp:nvSpPr>
      <dsp:spPr>
        <a:xfrm>
          <a:off x="3044504" y="2951797"/>
          <a:ext cx="455578" cy="2604298"/>
        </a:xfrm>
        <a:custGeom>
          <a:avLst/>
          <a:gdLst/>
          <a:ahLst/>
          <a:cxnLst/>
          <a:rect l="0" t="0" r="0" b="0"/>
          <a:pathLst>
            <a:path>
              <a:moveTo>
                <a:pt x="0" y="0"/>
              </a:moveTo>
              <a:lnTo>
                <a:pt x="227789" y="0"/>
              </a:lnTo>
              <a:lnTo>
                <a:pt x="227789" y="2604298"/>
              </a:lnTo>
              <a:lnTo>
                <a:pt x="455578" y="260429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IN" sz="1000" kern="1200"/>
        </a:p>
      </dsp:txBody>
      <dsp:txXfrm>
        <a:off x="3206197" y="4187850"/>
        <a:ext cx="132192" cy="132192"/>
      </dsp:txXfrm>
    </dsp:sp>
    <dsp:sp modelId="{2DA7487E-1DBF-41F0-81CE-262465E3ADCE}">
      <dsp:nvSpPr>
        <dsp:cNvPr id="0" name=""/>
        <dsp:cNvSpPr/>
      </dsp:nvSpPr>
      <dsp:spPr>
        <a:xfrm>
          <a:off x="3044504" y="2951797"/>
          <a:ext cx="455578" cy="1736198"/>
        </a:xfrm>
        <a:custGeom>
          <a:avLst/>
          <a:gdLst/>
          <a:ahLst/>
          <a:cxnLst/>
          <a:rect l="0" t="0" r="0" b="0"/>
          <a:pathLst>
            <a:path>
              <a:moveTo>
                <a:pt x="0" y="0"/>
              </a:moveTo>
              <a:lnTo>
                <a:pt x="227789" y="0"/>
              </a:lnTo>
              <a:lnTo>
                <a:pt x="227789" y="1736198"/>
              </a:lnTo>
              <a:lnTo>
                <a:pt x="455578" y="173619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IN" sz="600" kern="1200"/>
        </a:p>
      </dsp:txBody>
      <dsp:txXfrm>
        <a:off x="3227418" y="3775022"/>
        <a:ext cx="89748" cy="89748"/>
      </dsp:txXfrm>
    </dsp:sp>
    <dsp:sp modelId="{AADB9559-ECFD-4CA4-BC74-9AF8384368E0}">
      <dsp:nvSpPr>
        <dsp:cNvPr id="0" name=""/>
        <dsp:cNvSpPr/>
      </dsp:nvSpPr>
      <dsp:spPr>
        <a:xfrm>
          <a:off x="3044504" y="2951797"/>
          <a:ext cx="455578" cy="868099"/>
        </a:xfrm>
        <a:custGeom>
          <a:avLst/>
          <a:gdLst/>
          <a:ahLst/>
          <a:cxnLst/>
          <a:rect l="0" t="0" r="0" b="0"/>
          <a:pathLst>
            <a:path>
              <a:moveTo>
                <a:pt x="0" y="0"/>
              </a:moveTo>
              <a:lnTo>
                <a:pt x="227789" y="0"/>
              </a:lnTo>
              <a:lnTo>
                <a:pt x="227789" y="868099"/>
              </a:lnTo>
              <a:lnTo>
                <a:pt x="455578" y="86809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3247783" y="3361337"/>
        <a:ext cx="49019" cy="49019"/>
      </dsp:txXfrm>
    </dsp:sp>
    <dsp:sp modelId="{CECB4739-E308-4A7B-A504-0A18D88BB44D}">
      <dsp:nvSpPr>
        <dsp:cNvPr id="0" name=""/>
        <dsp:cNvSpPr/>
      </dsp:nvSpPr>
      <dsp:spPr>
        <a:xfrm>
          <a:off x="3044504" y="2906077"/>
          <a:ext cx="455578" cy="91440"/>
        </a:xfrm>
        <a:custGeom>
          <a:avLst/>
          <a:gdLst/>
          <a:ahLst/>
          <a:cxnLst/>
          <a:rect l="0" t="0" r="0" b="0"/>
          <a:pathLst>
            <a:path>
              <a:moveTo>
                <a:pt x="0" y="45720"/>
              </a:moveTo>
              <a:lnTo>
                <a:pt x="455578"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3260903" y="2940408"/>
        <a:ext cx="22778" cy="22778"/>
      </dsp:txXfrm>
    </dsp:sp>
    <dsp:sp modelId="{CED1A3A3-B184-469E-86AE-670623BA4E5D}">
      <dsp:nvSpPr>
        <dsp:cNvPr id="0" name=""/>
        <dsp:cNvSpPr/>
      </dsp:nvSpPr>
      <dsp:spPr>
        <a:xfrm>
          <a:off x="3044504" y="2083698"/>
          <a:ext cx="455578" cy="868099"/>
        </a:xfrm>
        <a:custGeom>
          <a:avLst/>
          <a:gdLst/>
          <a:ahLst/>
          <a:cxnLst/>
          <a:rect l="0" t="0" r="0" b="0"/>
          <a:pathLst>
            <a:path>
              <a:moveTo>
                <a:pt x="0" y="868099"/>
              </a:moveTo>
              <a:lnTo>
                <a:pt x="227789" y="868099"/>
              </a:lnTo>
              <a:lnTo>
                <a:pt x="227789" y="0"/>
              </a:lnTo>
              <a:lnTo>
                <a:pt x="455578"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47783" y="2493238"/>
        <a:ext cx="49019" cy="49019"/>
      </dsp:txXfrm>
    </dsp:sp>
    <dsp:sp modelId="{2F66960D-CF7A-443C-8CB9-E7DD0B261214}">
      <dsp:nvSpPr>
        <dsp:cNvPr id="0" name=""/>
        <dsp:cNvSpPr/>
      </dsp:nvSpPr>
      <dsp:spPr>
        <a:xfrm>
          <a:off x="3044504" y="1215598"/>
          <a:ext cx="455578" cy="1736198"/>
        </a:xfrm>
        <a:custGeom>
          <a:avLst/>
          <a:gdLst/>
          <a:ahLst/>
          <a:cxnLst/>
          <a:rect l="0" t="0" r="0" b="0"/>
          <a:pathLst>
            <a:path>
              <a:moveTo>
                <a:pt x="0" y="1736198"/>
              </a:moveTo>
              <a:lnTo>
                <a:pt x="227789" y="1736198"/>
              </a:lnTo>
              <a:lnTo>
                <a:pt x="227789" y="0"/>
              </a:lnTo>
              <a:lnTo>
                <a:pt x="455578"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3227418" y="2038823"/>
        <a:ext cx="89748" cy="89748"/>
      </dsp:txXfrm>
    </dsp:sp>
    <dsp:sp modelId="{64B430B3-FF1B-406C-9FF2-27BA23788747}">
      <dsp:nvSpPr>
        <dsp:cNvPr id="0" name=""/>
        <dsp:cNvSpPr/>
      </dsp:nvSpPr>
      <dsp:spPr>
        <a:xfrm>
          <a:off x="3044504" y="347499"/>
          <a:ext cx="455578" cy="2604298"/>
        </a:xfrm>
        <a:custGeom>
          <a:avLst/>
          <a:gdLst/>
          <a:ahLst/>
          <a:cxnLst/>
          <a:rect l="0" t="0" r="0" b="0"/>
          <a:pathLst>
            <a:path>
              <a:moveTo>
                <a:pt x="0" y="2604298"/>
              </a:moveTo>
              <a:lnTo>
                <a:pt x="227789" y="2604298"/>
              </a:lnTo>
              <a:lnTo>
                <a:pt x="227789" y="0"/>
              </a:lnTo>
              <a:lnTo>
                <a:pt x="455578"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3206197" y="1583552"/>
        <a:ext cx="132192" cy="132192"/>
      </dsp:txXfrm>
    </dsp:sp>
    <dsp:sp modelId="{9B9BF0AB-5901-4E79-B4D7-EC064A6E4281}">
      <dsp:nvSpPr>
        <dsp:cNvPr id="0" name=""/>
        <dsp:cNvSpPr/>
      </dsp:nvSpPr>
      <dsp:spPr>
        <a:xfrm rot="16200000">
          <a:off x="869686" y="2604557"/>
          <a:ext cx="3655155" cy="6944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100000"/>
            </a:lnSpc>
            <a:spcBef>
              <a:spcPct val="0"/>
            </a:spcBef>
            <a:spcAft>
              <a:spcPct val="35000"/>
            </a:spcAft>
            <a:buNone/>
          </a:pPr>
          <a:r>
            <a:rPr lang="en-US" sz="3700" kern="1200"/>
            <a:t>Higher Education </a:t>
          </a:r>
        </a:p>
      </dsp:txBody>
      <dsp:txXfrm>
        <a:off x="869686" y="2604557"/>
        <a:ext cx="3655155" cy="694479"/>
      </dsp:txXfrm>
    </dsp:sp>
    <dsp:sp modelId="{CDA235D6-AC41-4ED3-AF28-D9CD9EDCBAED}">
      <dsp:nvSpPr>
        <dsp:cNvPr id="0" name=""/>
        <dsp:cNvSpPr/>
      </dsp:nvSpPr>
      <dsp:spPr>
        <a:xfrm>
          <a:off x="3500082" y="259"/>
          <a:ext cx="2277892" cy="6944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100000"/>
            </a:lnSpc>
            <a:spcBef>
              <a:spcPct val="0"/>
            </a:spcBef>
            <a:spcAft>
              <a:spcPct val="35000"/>
            </a:spcAft>
            <a:buNone/>
          </a:pPr>
          <a:r>
            <a:rPr lang="en-US" sz="1500" kern="1200"/>
            <a:t>Quality Universities and Colleges </a:t>
          </a:r>
        </a:p>
      </dsp:txBody>
      <dsp:txXfrm>
        <a:off x="3500082" y="259"/>
        <a:ext cx="2277892" cy="694479"/>
      </dsp:txXfrm>
    </dsp:sp>
    <dsp:sp modelId="{3540059A-19CD-4FBD-A598-B7A4BB9DA52D}">
      <dsp:nvSpPr>
        <dsp:cNvPr id="0" name=""/>
        <dsp:cNvSpPr/>
      </dsp:nvSpPr>
      <dsp:spPr>
        <a:xfrm>
          <a:off x="3500082" y="868358"/>
          <a:ext cx="2277892" cy="6944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100000"/>
            </a:lnSpc>
            <a:spcBef>
              <a:spcPct val="0"/>
            </a:spcBef>
            <a:spcAft>
              <a:spcPct val="35000"/>
            </a:spcAft>
            <a:buNone/>
          </a:pPr>
          <a:r>
            <a:rPr lang="en-US" sz="1500" kern="1200"/>
            <a:t>Institutional restucturing and consolidation </a:t>
          </a:r>
        </a:p>
      </dsp:txBody>
      <dsp:txXfrm>
        <a:off x="3500082" y="868358"/>
        <a:ext cx="2277892" cy="694479"/>
      </dsp:txXfrm>
    </dsp:sp>
    <dsp:sp modelId="{E8D2105A-5421-473B-835F-F6E08D9D2D9B}">
      <dsp:nvSpPr>
        <dsp:cNvPr id="0" name=""/>
        <dsp:cNvSpPr/>
      </dsp:nvSpPr>
      <dsp:spPr>
        <a:xfrm>
          <a:off x="3500082" y="1736458"/>
          <a:ext cx="2277892" cy="6944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100000"/>
            </a:lnSpc>
            <a:spcBef>
              <a:spcPct val="0"/>
            </a:spcBef>
            <a:spcAft>
              <a:spcPct val="35000"/>
            </a:spcAft>
            <a:buNone/>
          </a:pPr>
          <a:r>
            <a:rPr lang="en-US" sz="1500" kern="1200"/>
            <a:t>Towards more hoilistic and multidisciplinary Education</a:t>
          </a:r>
        </a:p>
      </dsp:txBody>
      <dsp:txXfrm>
        <a:off x="3500082" y="1736458"/>
        <a:ext cx="2277892" cy="694479"/>
      </dsp:txXfrm>
    </dsp:sp>
    <dsp:sp modelId="{A8474992-A863-4C2F-ADD7-39F07C716EA4}">
      <dsp:nvSpPr>
        <dsp:cNvPr id="0" name=""/>
        <dsp:cNvSpPr/>
      </dsp:nvSpPr>
      <dsp:spPr>
        <a:xfrm>
          <a:off x="3500082" y="2604557"/>
          <a:ext cx="2277892" cy="6944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100000"/>
            </a:lnSpc>
            <a:spcBef>
              <a:spcPct val="0"/>
            </a:spcBef>
            <a:spcAft>
              <a:spcPct val="35000"/>
            </a:spcAft>
            <a:buNone/>
          </a:pPr>
          <a:r>
            <a:rPr lang="en-US" sz="1500" kern="1200"/>
            <a:t>Optimal learning Environment and support for students</a:t>
          </a:r>
        </a:p>
      </dsp:txBody>
      <dsp:txXfrm>
        <a:off x="3500082" y="2604557"/>
        <a:ext cx="2277892" cy="694479"/>
      </dsp:txXfrm>
    </dsp:sp>
    <dsp:sp modelId="{A345726D-4CB5-4E8B-977A-41C2FF3A7263}">
      <dsp:nvSpPr>
        <dsp:cNvPr id="0" name=""/>
        <dsp:cNvSpPr/>
      </dsp:nvSpPr>
      <dsp:spPr>
        <a:xfrm>
          <a:off x="3500082" y="3472657"/>
          <a:ext cx="2277892" cy="6944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100000"/>
            </a:lnSpc>
            <a:spcBef>
              <a:spcPct val="0"/>
            </a:spcBef>
            <a:spcAft>
              <a:spcPct val="35000"/>
            </a:spcAft>
            <a:buNone/>
          </a:pPr>
          <a:r>
            <a:rPr lang="en-US" sz="1500" kern="1200"/>
            <a:t>Motivated, energiged and capable faculty</a:t>
          </a:r>
        </a:p>
      </dsp:txBody>
      <dsp:txXfrm>
        <a:off x="3500082" y="3472657"/>
        <a:ext cx="2277892" cy="694479"/>
      </dsp:txXfrm>
    </dsp:sp>
    <dsp:sp modelId="{E31EAA35-2B85-4607-9454-4868284B4397}">
      <dsp:nvSpPr>
        <dsp:cNvPr id="0" name=""/>
        <dsp:cNvSpPr/>
      </dsp:nvSpPr>
      <dsp:spPr>
        <a:xfrm>
          <a:off x="3500082" y="4340756"/>
          <a:ext cx="2277892" cy="6944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100000"/>
            </a:lnSpc>
            <a:spcBef>
              <a:spcPct val="0"/>
            </a:spcBef>
            <a:spcAft>
              <a:spcPct val="35000"/>
            </a:spcAft>
            <a:buNone/>
          </a:pPr>
          <a:r>
            <a:rPr lang="en-US" sz="1500" kern="1200"/>
            <a:t>Equity and inclusion in Higher education</a:t>
          </a:r>
        </a:p>
      </dsp:txBody>
      <dsp:txXfrm>
        <a:off x="3500082" y="4340756"/>
        <a:ext cx="2277892" cy="694479"/>
      </dsp:txXfrm>
    </dsp:sp>
    <dsp:sp modelId="{EB4F661F-AEBF-4801-8421-B9693B243167}">
      <dsp:nvSpPr>
        <dsp:cNvPr id="0" name=""/>
        <dsp:cNvSpPr/>
      </dsp:nvSpPr>
      <dsp:spPr>
        <a:xfrm>
          <a:off x="3500082" y="5208856"/>
          <a:ext cx="2277892" cy="6944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100000"/>
            </a:lnSpc>
            <a:spcBef>
              <a:spcPct val="0"/>
            </a:spcBef>
            <a:spcAft>
              <a:spcPct val="35000"/>
            </a:spcAft>
            <a:buNone/>
          </a:pPr>
          <a:r>
            <a:rPr lang="en-US" sz="1500" kern="1200"/>
            <a:t>Teacher Education</a:t>
          </a:r>
        </a:p>
      </dsp:txBody>
      <dsp:txXfrm>
        <a:off x="3500082" y="5208856"/>
        <a:ext cx="2277892" cy="69447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143FA2-ECD7-49E7-B5BB-64BE0F180436}">
      <dsp:nvSpPr>
        <dsp:cNvPr id="0" name=""/>
        <dsp:cNvSpPr/>
      </dsp:nvSpPr>
      <dsp:spPr>
        <a:xfrm>
          <a:off x="2552684" y="2709227"/>
          <a:ext cx="675356" cy="1930324"/>
        </a:xfrm>
        <a:custGeom>
          <a:avLst/>
          <a:gdLst/>
          <a:ahLst/>
          <a:cxnLst/>
          <a:rect l="0" t="0" r="0" b="0"/>
          <a:pathLst>
            <a:path>
              <a:moveTo>
                <a:pt x="0" y="0"/>
              </a:moveTo>
              <a:lnTo>
                <a:pt x="337678" y="0"/>
              </a:lnTo>
              <a:lnTo>
                <a:pt x="337678" y="1930324"/>
              </a:lnTo>
              <a:lnTo>
                <a:pt x="675356" y="193032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IN" sz="700" kern="1200"/>
        </a:p>
      </dsp:txBody>
      <dsp:txXfrm>
        <a:off x="2839236" y="3623263"/>
        <a:ext cx="102252" cy="102252"/>
      </dsp:txXfrm>
    </dsp:sp>
    <dsp:sp modelId="{CED1A3A3-B184-469E-86AE-670623BA4E5D}">
      <dsp:nvSpPr>
        <dsp:cNvPr id="0" name=""/>
        <dsp:cNvSpPr/>
      </dsp:nvSpPr>
      <dsp:spPr>
        <a:xfrm>
          <a:off x="2552684" y="2709227"/>
          <a:ext cx="675356" cy="643441"/>
        </a:xfrm>
        <a:custGeom>
          <a:avLst/>
          <a:gdLst/>
          <a:ahLst/>
          <a:cxnLst/>
          <a:rect l="0" t="0" r="0" b="0"/>
          <a:pathLst>
            <a:path>
              <a:moveTo>
                <a:pt x="0" y="0"/>
              </a:moveTo>
              <a:lnTo>
                <a:pt x="337678" y="0"/>
              </a:lnTo>
              <a:lnTo>
                <a:pt x="337678" y="643441"/>
              </a:lnTo>
              <a:lnTo>
                <a:pt x="675356" y="64344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67042" y="3007628"/>
        <a:ext cx="46640" cy="46640"/>
      </dsp:txXfrm>
    </dsp:sp>
    <dsp:sp modelId="{2F66960D-CF7A-443C-8CB9-E7DD0B261214}">
      <dsp:nvSpPr>
        <dsp:cNvPr id="0" name=""/>
        <dsp:cNvSpPr/>
      </dsp:nvSpPr>
      <dsp:spPr>
        <a:xfrm>
          <a:off x="2552684" y="2065785"/>
          <a:ext cx="675356" cy="643441"/>
        </a:xfrm>
        <a:custGeom>
          <a:avLst/>
          <a:gdLst/>
          <a:ahLst/>
          <a:cxnLst/>
          <a:rect l="0" t="0" r="0" b="0"/>
          <a:pathLst>
            <a:path>
              <a:moveTo>
                <a:pt x="0" y="643441"/>
              </a:moveTo>
              <a:lnTo>
                <a:pt x="337678" y="643441"/>
              </a:lnTo>
              <a:lnTo>
                <a:pt x="337678" y="0"/>
              </a:lnTo>
              <a:lnTo>
                <a:pt x="67535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67042" y="2364186"/>
        <a:ext cx="46640" cy="46640"/>
      </dsp:txXfrm>
    </dsp:sp>
    <dsp:sp modelId="{64B430B3-FF1B-406C-9FF2-27BA23788747}">
      <dsp:nvSpPr>
        <dsp:cNvPr id="0" name=""/>
        <dsp:cNvSpPr/>
      </dsp:nvSpPr>
      <dsp:spPr>
        <a:xfrm>
          <a:off x="2552684" y="778902"/>
          <a:ext cx="675356" cy="1930324"/>
        </a:xfrm>
        <a:custGeom>
          <a:avLst/>
          <a:gdLst/>
          <a:ahLst/>
          <a:cxnLst/>
          <a:rect l="0" t="0" r="0" b="0"/>
          <a:pathLst>
            <a:path>
              <a:moveTo>
                <a:pt x="0" y="1930324"/>
              </a:moveTo>
              <a:lnTo>
                <a:pt x="337678" y="1930324"/>
              </a:lnTo>
              <a:lnTo>
                <a:pt x="337678" y="0"/>
              </a:lnTo>
              <a:lnTo>
                <a:pt x="67535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2839236" y="1692938"/>
        <a:ext cx="102252" cy="102252"/>
      </dsp:txXfrm>
    </dsp:sp>
    <dsp:sp modelId="{9B9BF0AB-5901-4E79-B4D7-EC064A6E4281}">
      <dsp:nvSpPr>
        <dsp:cNvPr id="0" name=""/>
        <dsp:cNvSpPr/>
      </dsp:nvSpPr>
      <dsp:spPr>
        <a:xfrm rot="16200000">
          <a:off x="-671296" y="2194474"/>
          <a:ext cx="5418455" cy="10295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2400300">
            <a:lnSpc>
              <a:spcPct val="100000"/>
            </a:lnSpc>
            <a:spcBef>
              <a:spcPct val="0"/>
            </a:spcBef>
            <a:spcAft>
              <a:spcPct val="35000"/>
            </a:spcAft>
            <a:buNone/>
          </a:pPr>
          <a:r>
            <a:rPr lang="en-US" sz="5400" kern="1200"/>
            <a:t>Higher Education </a:t>
          </a:r>
        </a:p>
      </dsp:txBody>
      <dsp:txXfrm>
        <a:off x="-671296" y="2194474"/>
        <a:ext cx="5418455" cy="1029506"/>
      </dsp:txXfrm>
    </dsp:sp>
    <dsp:sp modelId="{CDA235D6-AC41-4ED3-AF28-D9CD9EDCBAED}">
      <dsp:nvSpPr>
        <dsp:cNvPr id="0" name=""/>
        <dsp:cNvSpPr/>
      </dsp:nvSpPr>
      <dsp:spPr>
        <a:xfrm>
          <a:off x="3228040" y="264149"/>
          <a:ext cx="3376781" cy="10295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100000"/>
            </a:lnSpc>
            <a:spcBef>
              <a:spcPct val="0"/>
            </a:spcBef>
            <a:spcAft>
              <a:spcPct val="35000"/>
            </a:spcAft>
            <a:buNone/>
          </a:pPr>
          <a:r>
            <a:rPr lang="en-US" sz="2200" kern="1200"/>
            <a:t>Re imaging Voctional Education  </a:t>
          </a:r>
        </a:p>
      </dsp:txBody>
      <dsp:txXfrm>
        <a:off x="3228040" y="264149"/>
        <a:ext cx="3376781" cy="1029506"/>
      </dsp:txXfrm>
    </dsp:sp>
    <dsp:sp modelId="{3540059A-19CD-4FBD-A598-B7A4BB9DA52D}">
      <dsp:nvSpPr>
        <dsp:cNvPr id="0" name=""/>
        <dsp:cNvSpPr/>
      </dsp:nvSpPr>
      <dsp:spPr>
        <a:xfrm>
          <a:off x="3228040" y="1551032"/>
          <a:ext cx="3376781" cy="10295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100000"/>
            </a:lnSpc>
            <a:spcBef>
              <a:spcPct val="0"/>
            </a:spcBef>
            <a:spcAft>
              <a:spcPct val="35000"/>
            </a:spcAft>
            <a:buNone/>
          </a:pPr>
          <a:r>
            <a:rPr lang="en-US" sz="2200" kern="1200"/>
            <a:t>Quality Education Report</a:t>
          </a:r>
        </a:p>
      </dsp:txBody>
      <dsp:txXfrm>
        <a:off x="3228040" y="1551032"/>
        <a:ext cx="3376781" cy="1029506"/>
      </dsp:txXfrm>
    </dsp:sp>
    <dsp:sp modelId="{E8D2105A-5421-473B-835F-F6E08D9D2D9B}">
      <dsp:nvSpPr>
        <dsp:cNvPr id="0" name=""/>
        <dsp:cNvSpPr/>
      </dsp:nvSpPr>
      <dsp:spPr>
        <a:xfrm>
          <a:off x="3228040" y="2837915"/>
          <a:ext cx="3376781" cy="10295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100000"/>
            </a:lnSpc>
            <a:spcBef>
              <a:spcPct val="0"/>
            </a:spcBef>
            <a:spcAft>
              <a:spcPct val="35000"/>
            </a:spcAft>
            <a:buNone/>
          </a:pPr>
          <a:r>
            <a:rPr lang="en-US" sz="2200" kern="1200"/>
            <a:t>Tranforming the regulatory system of Higher Education  </a:t>
          </a:r>
        </a:p>
      </dsp:txBody>
      <dsp:txXfrm>
        <a:off x="3228040" y="2837915"/>
        <a:ext cx="3376781" cy="1029506"/>
      </dsp:txXfrm>
    </dsp:sp>
    <dsp:sp modelId="{E6C98918-DB30-4FBD-83C7-90CA2D0BCC06}">
      <dsp:nvSpPr>
        <dsp:cNvPr id="0" name=""/>
        <dsp:cNvSpPr/>
      </dsp:nvSpPr>
      <dsp:spPr>
        <a:xfrm>
          <a:off x="3228040" y="4124798"/>
          <a:ext cx="3376781" cy="10295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100000"/>
            </a:lnSpc>
            <a:spcBef>
              <a:spcPct val="0"/>
            </a:spcBef>
            <a:spcAft>
              <a:spcPct val="35000"/>
            </a:spcAft>
            <a:buNone/>
          </a:pPr>
          <a:r>
            <a:rPr lang="en-US" sz="2200" kern="1200"/>
            <a:t>Effective governance and leadership for Higher Education Institutions </a:t>
          </a:r>
        </a:p>
      </dsp:txBody>
      <dsp:txXfrm>
        <a:off x="3228040" y="4124798"/>
        <a:ext cx="3376781" cy="10295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443D0B-09A8-4DA8-AC82-7731785322AD}">
      <dsp:nvSpPr>
        <dsp:cNvPr id="0" name=""/>
        <dsp:cNvSpPr/>
      </dsp:nvSpPr>
      <dsp:spPr>
        <a:xfrm>
          <a:off x="2738647" y="2709227"/>
          <a:ext cx="592255" cy="2257072"/>
        </a:xfrm>
        <a:custGeom>
          <a:avLst/>
          <a:gdLst/>
          <a:ahLst/>
          <a:cxnLst/>
          <a:rect l="0" t="0" r="0" b="0"/>
          <a:pathLst>
            <a:path>
              <a:moveTo>
                <a:pt x="0" y="0"/>
              </a:moveTo>
              <a:lnTo>
                <a:pt x="296127" y="0"/>
              </a:lnTo>
              <a:lnTo>
                <a:pt x="296127" y="2257072"/>
              </a:lnTo>
              <a:lnTo>
                <a:pt x="592255" y="225707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IN" sz="800" kern="1200"/>
        </a:p>
      </dsp:txBody>
      <dsp:txXfrm>
        <a:off x="2976437" y="3779426"/>
        <a:ext cx="116674" cy="116674"/>
      </dsp:txXfrm>
    </dsp:sp>
    <dsp:sp modelId="{E504E34E-529D-4360-BE43-ED6F029E657F}">
      <dsp:nvSpPr>
        <dsp:cNvPr id="0" name=""/>
        <dsp:cNvSpPr/>
      </dsp:nvSpPr>
      <dsp:spPr>
        <a:xfrm>
          <a:off x="2738647" y="2709227"/>
          <a:ext cx="592255" cy="1128536"/>
        </a:xfrm>
        <a:custGeom>
          <a:avLst/>
          <a:gdLst/>
          <a:ahLst/>
          <a:cxnLst/>
          <a:rect l="0" t="0" r="0" b="0"/>
          <a:pathLst>
            <a:path>
              <a:moveTo>
                <a:pt x="0" y="0"/>
              </a:moveTo>
              <a:lnTo>
                <a:pt x="296127" y="0"/>
              </a:lnTo>
              <a:lnTo>
                <a:pt x="296127" y="1128536"/>
              </a:lnTo>
              <a:lnTo>
                <a:pt x="592255" y="112853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3002912" y="3241632"/>
        <a:ext cx="63725" cy="63725"/>
      </dsp:txXfrm>
    </dsp:sp>
    <dsp:sp modelId="{CED1A3A3-B184-469E-86AE-670623BA4E5D}">
      <dsp:nvSpPr>
        <dsp:cNvPr id="0" name=""/>
        <dsp:cNvSpPr/>
      </dsp:nvSpPr>
      <dsp:spPr>
        <a:xfrm>
          <a:off x="2738647" y="2663507"/>
          <a:ext cx="592255" cy="91440"/>
        </a:xfrm>
        <a:custGeom>
          <a:avLst/>
          <a:gdLst/>
          <a:ahLst/>
          <a:cxnLst/>
          <a:rect l="0" t="0" r="0" b="0"/>
          <a:pathLst>
            <a:path>
              <a:moveTo>
                <a:pt x="0" y="45720"/>
              </a:moveTo>
              <a:lnTo>
                <a:pt x="592255"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19968" y="2694421"/>
        <a:ext cx="29612" cy="29612"/>
      </dsp:txXfrm>
    </dsp:sp>
    <dsp:sp modelId="{2F66960D-CF7A-443C-8CB9-E7DD0B261214}">
      <dsp:nvSpPr>
        <dsp:cNvPr id="0" name=""/>
        <dsp:cNvSpPr/>
      </dsp:nvSpPr>
      <dsp:spPr>
        <a:xfrm>
          <a:off x="2738647" y="1580691"/>
          <a:ext cx="592255" cy="1128536"/>
        </a:xfrm>
        <a:custGeom>
          <a:avLst/>
          <a:gdLst/>
          <a:ahLst/>
          <a:cxnLst/>
          <a:rect l="0" t="0" r="0" b="0"/>
          <a:pathLst>
            <a:path>
              <a:moveTo>
                <a:pt x="0" y="1128536"/>
              </a:moveTo>
              <a:lnTo>
                <a:pt x="296127" y="1128536"/>
              </a:lnTo>
              <a:lnTo>
                <a:pt x="296127" y="0"/>
              </a:lnTo>
              <a:lnTo>
                <a:pt x="59225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02912" y="2113096"/>
        <a:ext cx="63725" cy="63725"/>
      </dsp:txXfrm>
    </dsp:sp>
    <dsp:sp modelId="{64B430B3-FF1B-406C-9FF2-27BA23788747}">
      <dsp:nvSpPr>
        <dsp:cNvPr id="0" name=""/>
        <dsp:cNvSpPr/>
      </dsp:nvSpPr>
      <dsp:spPr>
        <a:xfrm>
          <a:off x="2738647" y="452155"/>
          <a:ext cx="592255" cy="2257072"/>
        </a:xfrm>
        <a:custGeom>
          <a:avLst/>
          <a:gdLst/>
          <a:ahLst/>
          <a:cxnLst/>
          <a:rect l="0" t="0" r="0" b="0"/>
          <a:pathLst>
            <a:path>
              <a:moveTo>
                <a:pt x="0" y="2257072"/>
              </a:moveTo>
              <a:lnTo>
                <a:pt x="296127" y="2257072"/>
              </a:lnTo>
              <a:lnTo>
                <a:pt x="296127" y="0"/>
              </a:lnTo>
              <a:lnTo>
                <a:pt x="592255"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2976437" y="1522354"/>
        <a:ext cx="116674" cy="116674"/>
      </dsp:txXfrm>
    </dsp:sp>
    <dsp:sp modelId="{9B9BF0AB-5901-4E79-B4D7-EC064A6E4281}">
      <dsp:nvSpPr>
        <dsp:cNvPr id="0" name=""/>
        <dsp:cNvSpPr/>
      </dsp:nvSpPr>
      <dsp:spPr>
        <a:xfrm rot="16200000">
          <a:off x="-88632" y="2257813"/>
          <a:ext cx="4751731" cy="9028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100000"/>
            </a:lnSpc>
            <a:spcBef>
              <a:spcPct val="0"/>
            </a:spcBef>
            <a:spcAft>
              <a:spcPct val="35000"/>
            </a:spcAft>
            <a:buNone/>
          </a:pPr>
          <a:r>
            <a:rPr lang="en-US" sz="3300" kern="1200"/>
            <a:t>Other Key areas to focus</a:t>
          </a:r>
        </a:p>
      </dsp:txBody>
      <dsp:txXfrm>
        <a:off x="-88632" y="2257813"/>
        <a:ext cx="4751731" cy="902828"/>
      </dsp:txXfrm>
    </dsp:sp>
    <dsp:sp modelId="{CDA235D6-AC41-4ED3-AF28-D9CD9EDCBAED}">
      <dsp:nvSpPr>
        <dsp:cNvPr id="0" name=""/>
        <dsp:cNvSpPr/>
      </dsp:nvSpPr>
      <dsp:spPr>
        <a:xfrm>
          <a:off x="3330902" y="740"/>
          <a:ext cx="2961278" cy="9028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100000"/>
            </a:lnSpc>
            <a:spcBef>
              <a:spcPct val="0"/>
            </a:spcBef>
            <a:spcAft>
              <a:spcPct val="35000"/>
            </a:spcAft>
            <a:buNone/>
          </a:pPr>
          <a:r>
            <a:rPr lang="en-US" sz="2000" kern="1200"/>
            <a:t>Professional Education </a:t>
          </a:r>
        </a:p>
      </dsp:txBody>
      <dsp:txXfrm>
        <a:off x="3330902" y="740"/>
        <a:ext cx="2961278" cy="902828"/>
      </dsp:txXfrm>
    </dsp:sp>
    <dsp:sp modelId="{3540059A-19CD-4FBD-A598-B7A4BB9DA52D}">
      <dsp:nvSpPr>
        <dsp:cNvPr id="0" name=""/>
        <dsp:cNvSpPr/>
      </dsp:nvSpPr>
      <dsp:spPr>
        <a:xfrm>
          <a:off x="3330902" y="1129276"/>
          <a:ext cx="2961278" cy="9028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100000"/>
            </a:lnSpc>
            <a:spcBef>
              <a:spcPct val="0"/>
            </a:spcBef>
            <a:spcAft>
              <a:spcPct val="35000"/>
            </a:spcAft>
            <a:buNone/>
          </a:pPr>
          <a:r>
            <a:rPr lang="en-US" sz="2000" kern="1200"/>
            <a:t>Adult Education and Lifelong Education </a:t>
          </a:r>
        </a:p>
      </dsp:txBody>
      <dsp:txXfrm>
        <a:off x="3330902" y="1129276"/>
        <a:ext cx="2961278" cy="902828"/>
      </dsp:txXfrm>
    </dsp:sp>
    <dsp:sp modelId="{E8D2105A-5421-473B-835F-F6E08D9D2D9B}">
      <dsp:nvSpPr>
        <dsp:cNvPr id="0" name=""/>
        <dsp:cNvSpPr/>
      </dsp:nvSpPr>
      <dsp:spPr>
        <a:xfrm>
          <a:off x="3330902" y="2257813"/>
          <a:ext cx="2961278" cy="9028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100000"/>
            </a:lnSpc>
            <a:spcBef>
              <a:spcPct val="0"/>
            </a:spcBef>
            <a:spcAft>
              <a:spcPct val="35000"/>
            </a:spcAft>
            <a:buNone/>
          </a:pPr>
          <a:r>
            <a:rPr lang="en-US" sz="2000" kern="1200"/>
            <a:t>Promotion of Indian Languages, Art and Culture </a:t>
          </a:r>
        </a:p>
      </dsp:txBody>
      <dsp:txXfrm>
        <a:off x="3330902" y="2257813"/>
        <a:ext cx="2961278" cy="902828"/>
      </dsp:txXfrm>
    </dsp:sp>
    <dsp:sp modelId="{BFEFD45F-3C61-4BC8-A4FC-6FE9E431DDBB}">
      <dsp:nvSpPr>
        <dsp:cNvPr id="0" name=""/>
        <dsp:cNvSpPr/>
      </dsp:nvSpPr>
      <dsp:spPr>
        <a:xfrm>
          <a:off x="3330902" y="3386349"/>
          <a:ext cx="2961278" cy="9028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100000"/>
            </a:lnSpc>
            <a:spcBef>
              <a:spcPct val="0"/>
            </a:spcBef>
            <a:spcAft>
              <a:spcPct val="35000"/>
            </a:spcAft>
            <a:buNone/>
          </a:pPr>
          <a:r>
            <a:rPr lang="en-US" sz="2000" kern="1200"/>
            <a:t>Technology Use and Integration </a:t>
          </a:r>
        </a:p>
      </dsp:txBody>
      <dsp:txXfrm>
        <a:off x="3330902" y="3386349"/>
        <a:ext cx="2961278" cy="902828"/>
      </dsp:txXfrm>
    </dsp:sp>
    <dsp:sp modelId="{984B47B9-8F26-493D-9AFC-D57115C594F1}">
      <dsp:nvSpPr>
        <dsp:cNvPr id="0" name=""/>
        <dsp:cNvSpPr/>
      </dsp:nvSpPr>
      <dsp:spPr>
        <a:xfrm>
          <a:off x="3330902" y="4514885"/>
          <a:ext cx="2961278" cy="9028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100000"/>
            </a:lnSpc>
            <a:spcBef>
              <a:spcPct val="0"/>
            </a:spcBef>
            <a:spcAft>
              <a:spcPct val="35000"/>
            </a:spcAft>
            <a:buNone/>
          </a:pPr>
          <a:r>
            <a:rPr lang="en-US" sz="2000" kern="1200"/>
            <a:t>Online and digital Education </a:t>
          </a:r>
        </a:p>
      </dsp:txBody>
      <dsp:txXfrm>
        <a:off x="3330902" y="4514885"/>
        <a:ext cx="2961278" cy="90282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D1A3A3-B184-469E-86AE-670623BA4E5D}">
      <dsp:nvSpPr>
        <dsp:cNvPr id="0" name=""/>
        <dsp:cNvSpPr/>
      </dsp:nvSpPr>
      <dsp:spPr>
        <a:xfrm>
          <a:off x="2552684" y="2709227"/>
          <a:ext cx="675356" cy="1286883"/>
        </a:xfrm>
        <a:custGeom>
          <a:avLst/>
          <a:gdLst/>
          <a:ahLst/>
          <a:cxnLst/>
          <a:rect l="0" t="0" r="0" b="0"/>
          <a:pathLst>
            <a:path>
              <a:moveTo>
                <a:pt x="0" y="0"/>
              </a:moveTo>
              <a:lnTo>
                <a:pt x="337678" y="0"/>
              </a:lnTo>
              <a:lnTo>
                <a:pt x="337678" y="1286883"/>
              </a:lnTo>
              <a:lnTo>
                <a:pt x="675356" y="12868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54029" y="3316335"/>
        <a:ext cx="72666" cy="72666"/>
      </dsp:txXfrm>
    </dsp:sp>
    <dsp:sp modelId="{2F66960D-CF7A-443C-8CB9-E7DD0B261214}">
      <dsp:nvSpPr>
        <dsp:cNvPr id="0" name=""/>
        <dsp:cNvSpPr/>
      </dsp:nvSpPr>
      <dsp:spPr>
        <a:xfrm>
          <a:off x="2552684" y="2663507"/>
          <a:ext cx="675356" cy="91440"/>
        </a:xfrm>
        <a:custGeom>
          <a:avLst/>
          <a:gdLst/>
          <a:ahLst/>
          <a:cxnLst/>
          <a:rect l="0" t="0" r="0" b="0"/>
          <a:pathLst>
            <a:path>
              <a:moveTo>
                <a:pt x="0" y="45720"/>
              </a:moveTo>
              <a:lnTo>
                <a:pt x="675356"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73478" y="2692343"/>
        <a:ext cx="33767" cy="33767"/>
      </dsp:txXfrm>
    </dsp:sp>
    <dsp:sp modelId="{64B430B3-FF1B-406C-9FF2-27BA23788747}">
      <dsp:nvSpPr>
        <dsp:cNvPr id="0" name=""/>
        <dsp:cNvSpPr/>
      </dsp:nvSpPr>
      <dsp:spPr>
        <a:xfrm>
          <a:off x="2552684" y="1422344"/>
          <a:ext cx="675356" cy="1286883"/>
        </a:xfrm>
        <a:custGeom>
          <a:avLst/>
          <a:gdLst/>
          <a:ahLst/>
          <a:cxnLst/>
          <a:rect l="0" t="0" r="0" b="0"/>
          <a:pathLst>
            <a:path>
              <a:moveTo>
                <a:pt x="0" y="1286883"/>
              </a:moveTo>
              <a:lnTo>
                <a:pt x="337678" y="1286883"/>
              </a:lnTo>
              <a:lnTo>
                <a:pt x="337678" y="0"/>
              </a:lnTo>
              <a:lnTo>
                <a:pt x="67535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54029" y="2029452"/>
        <a:ext cx="72666" cy="72666"/>
      </dsp:txXfrm>
    </dsp:sp>
    <dsp:sp modelId="{9B9BF0AB-5901-4E79-B4D7-EC064A6E4281}">
      <dsp:nvSpPr>
        <dsp:cNvPr id="0" name=""/>
        <dsp:cNvSpPr/>
      </dsp:nvSpPr>
      <dsp:spPr>
        <a:xfrm rot="16200000">
          <a:off x="-671296" y="2194474"/>
          <a:ext cx="5418455" cy="10295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2400300">
            <a:lnSpc>
              <a:spcPct val="100000"/>
            </a:lnSpc>
            <a:spcBef>
              <a:spcPct val="0"/>
            </a:spcBef>
            <a:spcAft>
              <a:spcPct val="35000"/>
            </a:spcAft>
            <a:buNone/>
          </a:pPr>
          <a:r>
            <a:rPr lang="en-US" sz="5400" kern="1200"/>
            <a:t>Making it Happen </a:t>
          </a:r>
        </a:p>
      </dsp:txBody>
      <dsp:txXfrm>
        <a:off x="-671296" y="2194474"/>
        <a:ext cx="5418455" cy="1029506"/>
      </dsp:txXfrm>
    </dsp:sp>
    <dsp:sp modelId="{CDA235D6-AC41-4ED3-AF28-D9CD9EDCBAED}">
      <dsp:nvSpPr>
        <dsp:cNvPr id="0" name=""/>
        <dsp:cNvSpPr/>
      </dsp:nvSpPr>
      <dsp:spPr>
        <a:xfrm>
          <a:off x="3228040" y="907591"/>
          <a:ext cx="3376781" cy="10295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100000"/>
            </a:lnSpc>
            <a:spcBef>
              <a:spcPct val="0"/>
            </a:spcBef>
            <a:spcAft>
              <a:spcPct val="35000"/>
            </a:spcAft>
            <a:buNone/>
          </a:pPr>
          <a:r>
            <a:rPr lang="en-US" sz="2200" kern="1200"/>
            <a:t>Strenthening the Central Advisory Board of Education  </a:t>
          </a:r>
        </a:p>
      </dsp:txBody>
      <dsp:txXfrm>
        <a:off x="3228040" y="907591"/>
        <a:ext cx="3376781" cy="1029506"/>
      </dsp:txXfrm>
    </dsp:sp>
    <dsp:sp modelId="{3540059A-19CD-4FBD-A598-B7A4BB9DA52D}">
      <dsp:nvSpPr>
        <dsp:cNvPr id="0" name=""/>
        <dsp:cNvSpPr/>
      </dsp:nvSpPr>
      <dsp:spPr>
        <a:xfrm>
          <a:off x="3228040" y="2194474"/>
          <a:ext cx="3376781" cy="10295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100000"/>
            </a:lnSpc>
            <a:spcBef>
              <a:spcPct val="0"/>
            </a:spcBef>
            <a:spcAft>
              <a:spcPct val="35000"/>
            </a:spcAft>
            <a:buNone/>
          </a:pPr>
          <a:r>
            <a:rPr lang="en-US" sz="2200" kern="1200"/>
            <a:t>Financing: affordable and Quality Education for all </a:t>
          </a:r>
        </a:p>
      </dsp:txBody>
      <dsp:txXfrm>
        <a:off x="3228040" y="2194474"/>
        <a:ext cx="3376781" cy="1029506"/>
      </dsp:txXfrm>
    </dsp:sp>
    <dsp:sp modelId="{E8D2105A-5421-473B-835F-F6E08D9D2D9B}">
      <dsp:nvSpPr>
        <dsp:cNvPr id="0" name=""/>
        <dsp:cNvSpPr/>
      </dsp:nvSpPr>
      <dsp:spPr>
        <a:xfrm>
          <a:off x="3228040" y="3481357"/>
          <a:ext cx="3376781" cy="10295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100000"/>
            </a:lnSpc>
            <a:spcBef>
              <a:spcPct val="0"/>
            </a:spcBef>
            <a:spcAft>
              <a:spcPct val="35000"/>
            </a:spcAft>
            <a:buNone/>
          </a:pPr>
          <a:r>
            <a:rPr lang="en-US" sz="2200" kern="1200"/>
            <a:t>Implementation </a:t>
          </a:r>
        </a:p>
      </dsp:txBody>
      <dsp:txXfrm>
        <a:off x="3228040" y="3481357"/>
        <a:ext cx="3376781" cy="1029506"/>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1">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rSet qsTypeId="urn:microsoft.com/office/officeart/2005/8/quickstyle/simple5"/>
        </dgm:pt>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endSty" val="noArr"/>
                        <dgm:param type="connRout" val="bend"/>
                        <dgm:param type="begPts" val="midR"/>
                        <dgm:param type="endPts" val="midL"/>
                      </dgm:alg>
                    </dgm:if>
                    <dgm:else name="Name18">
                      <dgm:alg type="conn">
                        <dgm:param type="dim" val="1D"/>
                        <dgm:param type="endSty" val="noArr"/>
                        <dgm:param type="connRout" val="bend"/>
                        <dgm:param type="begPts" val="midL"/>
                        <dgm:param type="endPts" val="midR"/>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1">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rSet qsTypeId="urn:microsoft.com/office/officeart/2005/8/quickstyle/simple5"/>
        </dgm:pt>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linDir" val="fromT"/>
              <dgm:param type="chAlign" val="l"/>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srcNode" val="rootConnector"/>
                        <dgm:param type="dim" val="1D"/>
                        <dgm:param type="endSty" val="noArr"/>
                        <dgm:param type="connRout" val="bend"/>
                        <dgm:param type="begPts" val="bCtr"/>
                        <dgm:param type="endPts" val="midL"/>
                      </dgm:alg>
                    </dgm:if>
                    <dgm:else name="Name16">
                      <dgm:alg type="conn">
                        <dgm:param type="srcNode" val="rootConnector"/>
                        <dgm:param type="dim" val="1D"/>
                        <dgm:param type="endSty" val="noArr"/>
                        <dgm:param type="connRout" val="bend"/>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2">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rSet qsTypeId="urn:microsoft.com/office/officeart/2005/8/quickstyle/simple5"/>
        </dgm:pt>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endSty" val="noArr"/>
                        <dgm:param type="connRout" val="bend"/>
                        <dgm:param type="begPts" val="midR"/>
                        <dgm:param type="endPts" val="midL"/>
                      </dgm:alg>
                    </dgm:if>
                    <dgm:else name="Name18">
                      <dgm:alg type="conn">
                        <dgm:param type="dim" val="1D"/>
                        <dgm:param type="endSty" val="noArr"/>
                        <dgm:param type="connRout" val="bend"/>
                        <dgm:param type="begPts" val="midL"/>
                        <dgm:param type="endPts" val="midR"/>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3">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rSet qsTypeId="urn:microsoft.com/office/officeart/2005/8/quickstyle/simple5"/>
        </dgm:pt>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endSty" val="noArr"/>
                        <dgm:param type="connRout" val="bend"/>
                        <dgm:param type="begPts" val="midR"/>
                        <dgm:param type="endPts" val="midL"/>
                      </dgm:alg>
                    </dgm:if>
                    <dgm:else name="Name18">
                      <dgm:alg type="conn">
                        <dgm:param type="dim" val="1D"/>
                        <dgm:param type="endSty" val="noArr"/>
                        <dgm:param type="connRout" val="bend"/>
                        <dgm:param type="begPts" val="midL"/>
                        <dgm:param type="endPts" val="midR"/>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HorizontalMultiLevelHierarchy#4">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rSet qsTypeId="urn:microsoft.com/office/officeart/2005/8/quickstyle/simple5"/>
        </dgm:pt>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endSty" val="noArr"/>
                        <dgm:param type="connRout" val="bend"/>
                        <dgm:param type="begPts" val="midR"/>
                        <dgm:param type="endPts" val="midL"/>
                      </dgm:alg>
                    </dgm:if>
                    <dgm:else name="Name18">
                      <dgm:alg type="conn">
                        <dgm:param type="dim" val="1D"/>
                        <dgm:param type="endSty" val="noArr"/>
                        <dgm:param type="connRout" val="bend"/>
                        <dgm:param type="begPts" val="midL"/>
                        <dgm:param type="endPts" val="midR"/>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HorizontalMultiLevelHierarchy#5">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rSet qsTypeId="urn:microsoft.com/office/officeart/2005/8/quickstyle/simple5"/>
        </dgm:pt>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endSty" val="noArr"/>
                        <dgm:param type="connRout" val="bend"/>
                        <dgm:param type="begPts" val="midR"/>
                        <dgm:param type="endPts" val="midL"/>
                      </dgm:alg>
                    </dgm:if>
                    <dgm:else name="Name18">
                      <dgm:alg type="conn">
                        <dgm:param type="dim" val="1D"/>
                        <dgm:param type="endSty" val="noArr"/>
                        <dgm:param type="connRout" val="bend"/>
                        <dgm:param type="begPts" val="midL"/>
                        <dgm:param type="endPts" val="midR"/>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3"/>
          <p:cNvPicPr>
            <a:picLocks noChangeAspect="1"/>
          </p:cNvPicPr>
          <p:nvPr/>
        </p:nvPicPr>
        <p:blipFill>
          <a:blip r:embed="rId3"/>
          <a:stretch>
            <a:fillRect/>
          </a:stretch>
        </p:blipFill>
        <p:spPr>
          <a:xfrm>
            <a:off x="0" y="0"/>
            <a:ext cx="9144000" cy="6858000"/>
          </a:xfrm>
          <a:prstGeom prst="rect">
            <a:avLst/>
          </a:prstGeom>
          <a:noFill/>
          <a:ln w="9525">
            <a:noFill/>
          </a:ln>
        </p:spPr>
      </p:pic>
      <p:sp>
        <p:nvSpPr>
          <p:cNvPr id="2051" name="Rectangle 3"/>
          <p:cNvSpPr>
            <a:spLocks noGrp="1" noChangeArrowheads="1"/>
          </p:cNvSpPr>
          <p:nvPr>
            <p:ph type="ctrTitle"/>
          </p:nvPr>
        </p:nvSpPr>
        <p:spPr>
          <a:xfrm>
            <a:off x="468313" y="3717925"/>
            <a:ext cx="8207375" cy="1082675"/>
          </a:xfrm>
        </p:spPr>
        <p:txBody>
          <a:bodyPr/>
          <a:lstStyle>
            <a:lvl1pPr algn="r">
              <a:defRPr/>
            </a:lvl1pPr>
          </a:lstStyle>
          <a:p>
            <a:pPr lvl="0"/>
            <a:r>
              <a:rPr lang="en-US" altLang="zh-CN" noProof="0"/>
              <a:t>Click to edit Master title style</a:t>
            </a:r>
          </a:p>
        </p:txBody>
      </p:sp>
      <p:sp>
        <p:nvSpPr>
          <p:cNvPr id="2052" name="Rectangle 4"/>
          <p:cNvSpPr>
            <a:spLocks noGrp="1" noChangeArrowheads="1"/>
          </p:cNvSpPr>
          <p:nvPr>
            <p:ph type="subTitle" idx="1"/>
          </p:nvPr>
        </p:nvSpPr>
        <p:spPr>
          <a:xfrm>
            <a:off x="469900" y="4940300"/>
            <a:ext cx="8212138" cy="981075"/>
          </a:xfrm>
        </p:spPr>
        <p:txBody>
          <a:bodyPr/>
          <a:lstStyle>
            <a:lvl1pPr marL="0" indent="0" algn="r">
              <a:buFontTx/>
              <a:buNone/>
              <a:defRPr/>
            </a:lvl1pPr>
          </a:lstStyle>
          <a:p>
            <a:pPr lvl="0"/>
            <a:r>
              <a:rPr lang="en-US" altLang="zh-CN" noProof="0"/>
              <a:t>Click to edit Master subtitle style</a:t>
            </a:r>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3C0CF3DE-BE19-4248-9EC5-A61F5A6B26A8}" type="datetimeFigureOut">
              <a:rPr lang="en-US" smtClean="0"/>
              <a:t>9/18/2024</a:t>
            </a:fld>
            <a:endParaRPr lang="en-US"/>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57590B21-0259-4B06-8B81-631201CD760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wheel spokes="8"/>
        <p:sndAc>
          <p:stSnd>
            <p:snd r:embed="rId1" name="chimes.wav"/>
          </p:stSnd>
        </p:sndAc>
      </p:transition>
    </mc:Choice>
    <mc:Fallback xmlns="">
      <p:transition>
        <p:wheel spokes="8"/>
        <p:sndAc>
          <p:stSnd>
            <p:snd r:embed="rId4" name="chimes.wav"/>
          </p:stSnd>
        </p:sndAc>
      </p:transition>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0CF3DE-BE19-4248-9EC5-A61F5A6B26A8}"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90B21-0259-4B06-8B81-631201CD760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wheel spokes="8"/>
        <p:sndAc>
          <p:stSnd>
            <p:snd r:embed="rId1" name="chimes.wav"/>
          </p:stSnd>
        </p:sndAc>
      </p:transition>
    </mc:Choice>
    <mc:Fallback xmlns="">
      <p:transition>
        <p:wheel spokes="8"/>
        <p:sndAc>
          <p:stSnd>
            <p:snd r:embed="rId3" name="chimes.wav"/>
          </p:stSnd>
        </p:sndAc>
      </p:transition>
    </mc:Fallback>
  </mc:AlternateContent>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0CF3DE-BE19-4248-9EC5-A61F5A6B26A8}"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90B21-0259-4B06-8B81-631201CD760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wheel spokes="8"/>
        <p:sndAc>
          <p:stSnd>
            <p:snd r:embed="rId1" name="chimes.wav"/>
          </p:stSnd>
        </p:sndAc>
      </p:transition>
    </mc:Choice>
    <mc:Fallback xmlns="">
      <p:transition>
        <p:wheel spokes="8"/>
        <p:sndAc>
          <p:stSnd>
            <p:snd r:embed="rId3" name="chimes.wav"/>
          </p:stSnd>
        </p:sndAc>
      </p:transition>
    </mc:Fallback>
  </mc:AlternateContent>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0CF3DE-BE19-4248-9EC5-A61F5A6B26A8}"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90B21-0259-4B06-8B81-631201CD760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wheel spokes="8"/>
        <p:sndAc>
          <p:stSnd>
            <p:snd r:embed="rId1" name="chimes.wav"/>
          </p:stSnd>
        </p:sndAc>
      </p:transition>
    </mc:Choice>
    <mc:Fallback xmlns="">
      <p:transition>
        <p:wheel spokes="8"/>
        <p:sndAc>
          <p:stSnd>
            <p:snd r:embed="rId3" name="chimes.wav"/>
          </p:stSnd>
        </p:sndAc>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3C0CF3DE-BE19-4248-9EC5-A61F5A6B26A8}" type="datetimeFigureOut">
              <a:rPr lang="en-US" smtClean="0"/>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590B21-0259-4B06-8B81-631201CD760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wheel spokes="8"/>
        <p:sndAc>
          <p:stSnd>
            <p:snd r:embed="rId1" name="chimes.wav"/>
          </p:stSnd>
        </p:sndAc>
      </p:transition>
    </mc:Choice>
    <mc:Fallback xmlns="">
      <p:transition>
        <p:wheel spokes="8"/>
        <p:sndAc>
          <p:stSnd>
            <p:snd r:embed="rId3" name="chimes.wav"/>
          </p:stSnd>
        </p:sndAc>
      </p:transition>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7475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7475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C0CF3DE-BE19-4248-9EC5-A61F5A6B26A8}" type="datetimeFigureOut">
              <a:rPr lang="en-US" smtClean="0"/>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590B21-0259-4B06-8B81-631201CD760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wheel spokes="8"/>
        <p:sndAc>
          <p:stSnd>
            <p:snd r:embed="rId1" name="chimes.wav"/>
          </p:stSnd>
        </p:sndAc>
      </p:transition>
    </mc:Choice>
    <mc:Fallback xmlns="">
      <p:transition>
        <p:wheel spokes="8"/>
        <p:sndAc>
          <p:stSnd>
            <p:snd r:embed="rId3" name="chimes.wav"/>
          </p:stSnd>
        </p:sndAc>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C0CF3DE-BE19-4248-9EC5-A61F5A6B26A8}" type="datetimeFigureOut">
              <a:rPr lang="en-US" smtClean="0"/>
              <a:t>9/18/2024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590B21-0259-4B06-8B81-631201CD760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wheel spokes="8"/>
        <p:sndAc>
          <p:stSnd>
            <p:snd r:embed="rId1" name="chimes.wav"/>
          </p:stSnd>
        </p:sndAc>
      </p:transition>
    </mc:Choice>
    <mc:Fallback xmlns="">
      <p:transition>
        <p:wheel spokes="8"/>
        <p:sndAc>
          <p:stSnd>
            <p:snd r:embed="rId3" name="chimes.wav"/>
          </p:stSnd>
        </p:sndAc>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C0CF3DE-BE19-4248-9EC5-A61F5A6B26A8}" type="datetimeFigureOut">
              <a:rPr lang="en-US" smtClean="0"/>
              <a:t>9/18/2024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590B21-0259-4B06-8B81-631201CD760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wheel spokes="8"/>
        <p:sndAc>
          <p:stSnd>
            <p:snd r:embed="rId1" name="chimes.wav"/>
          </p:stSnd>
        </p:sndAc>
      </p:transition>
    </mc:Choice>
    <mc:Fallback xmlns="">
      <p:transition>
        <p:wheel spokes="8"/>
        <p:sndAc>
          <p:stSnd>
            <p:snd r:embed="rId3" name="chimes.wav"/>
          </p:stSnd>
        </p:sndAc>
      </p:transition>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0CF3DE-BE19-4248-9EC5-A61F5A6B26A8}" type="datetimeFigureOut">
              <a:rPr lang="en-US" smtClean="0"/>
              <a:t>9/18/2024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590B21-0259-4B06-8B81-631201CD760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wheel spokes="8"/>
        <p:sndAc>
          <p:stSnd>
            <p:snd r:embed="rId1" name="chimes.wav"/>
          </p:stSnd>
        </p:sndAc>
      </p:transition>
    </mc:Choice>
    <mc:Fallback xmlns="">
      <p:transition>
        <p:wheel spokes="8"/>
        <p:sndAc>
          <p:stSnd>
            <p:snd r:embed="rId3" name="chimes.wav"/>
          </p:stSnd>
        </p:sndAc>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0CF3DE-BE19-4248-9EC5-A61F5A6B26A8}" type="datetimeFigureOut">
              <a:rPr lang="en-US" smtClean="0"/>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590B21-0259-4B06-8B81-631201CD760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wheel spokes="8"/>
        <p:sndAc>
          <p:stSnd>
            <p:snd r:embed="rId1" name="chimes.wav"/>
          </p:stSnd>
        </p:sndAc>
      </p:transition>
    </mc:Choice>
    <mc:Fallback xmlns="">
      <p:transition>
        <p:wheel spokes="8"/>
        <p:sndAc>
          <p:stSnd>
            <p:snd r:embed="rId3" name="chimes.wav"/>
          </p:stSnd>
        </p:sndAc>
      </p:transition>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0CF3DE-BE19-4248-9EC5-A61F5A6B26A8}" type="datetimeFigureOut">
              <a:rPr lang="en-US" smtClean="0"/>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590B21-0259-4B06-8B81-631201CD7607}"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wheel spokes="8"/>
        <p:sndAc>
          <p:stSnd>
            <p:snd r:embed="rId1" name="chimes.wav"/>
          </p:stSnd>
        </p:sndAc>
      </p:transition>
    </mc:Choice>
    <mc:Fallback xmlns="">
      <p:transition>
        <p:wheel spokes="8"/>
        <p:sndAc>
          <p:stSnd>
            <p:snd r:embed="rId3" name="chimes.wav"/>
          </p:stSnd>
        </p:sndAc>
      </p:transition>
    </mc:Fallback>
  </mc:AlternateContent>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audio" Target="../media/audio1.wav"/><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p:cNvPicPr>
            <a:picLocks noChangeAspect="1"/>
          </p:cNvPicPr>
          <p:nvPr/>
        </p:nvPicPr>
        <p:blipFill>
          <a:blip r:embed="rId14"/>
          <a:stretch>
            <a:fillRect/>
          </a:stretch>
        </p:blipFill>
        <p:spPr>
          <a:xfrm>
            <a:off x="0" y="0"/>
            <a:ext cx="914400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lstStyle/>
          <a:p>
            <a:pPr lvl="0"/>
            <a:r>
              <a:rPr lang="en-US" altLang="zh-CN" dirty="0"/>
              <a:t>Click to edit Master title style</a:t>
            </a:r>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3C0CF3DE-BE19-4248-9EC5-A61F5A6B26A8}" type="datetimeFigureOut">
              <a:rPr lang="en-US" smtClean="0"/>
              <a:t>9/18/2024</a:t>
            </a:fld>
            <a:endParaRPr lang="en-US"/>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57590B21-0259-4B06-8B81-631201CD760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wheel spokes="8"/>
        <p:sndAc>
          <p:stSnd>
            <p:snd r:embed="rId13" name="chimes.wav"/>
          </p:stSnd>
        </p:sndAc>
      </p:transition>
    </mc:Choice>
    <mc:Fallback xmlns="">
      <p:transition>
        <p:wheel spokes="8"/>
        <p:sndAc>
          <p:stSnd>
            <p:snd r:embed="rId15" name="chimes.wav"/>
          </p:stSnd>
        </p:sndAc>
      </p:transition>
    </mc:Fallback>
  </mc:AlternateConten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audio" Target="../media/audio1.wav"/><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8" Type="http://schemas.openxmlformats.org/officeDocument/2006/relationships/audio" Target="../media/audio1.wav"/><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8" Type="http://schemas.openxmlformats.org/officeDocument/2006/relationships/audio" Target="../media/audio1.wav"/><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8" Type="http://schemas.openxmlformats.org/officeDocument/2006/relationships/audio" Target="../media/audio1.wav"/><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8" Type="http://schemas.openxmlformats.org/officeDocument/2006/relationships/audio" Target="../media/audio1.wav"/><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audio" Target="../media/audio1.wav"/><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8" Type="http://schemas.openxmlformats.org/officeDocument/2006/relationships/audio" Target="../media/audio1.wav"/><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8630" y="833120"/>
            <a:ext cx="8207375" cy="3437890"/>
          </a:xfrm>
        </p:spPr>
        <p:txBody>
          <a:bodyPr/>
          <a:lstStyle/>
          <a:p>
            <a:pPr algn="ctr"/>
            <a:r>
              <a:rPr lang="en-US" sz="5400" dirty="0">
                <a:solidFill>
                  <a:srgbClr val="FF0000"/>
                </a:solidFill>
                <a:latin typeface="Times New Roman" panose="02020603050405020304" charset="0"/>
                <a:cs typeface="Times New Roman" panose="02020603050405020304" charset="0"/>
              </a:rPr>
              <a:t>National Education Policy</a:t>
            </a:r>
            <a:br>
              <a:rPr lang="en-US" sz="5400" dirty="0">
                <a:solidFill>
                  <a:srgbClr val="FF0000"/>
                </a:solidFill>
                <a:latin typeface="Times New Roman" panose="02020603050405020304" charset="0"/>
                <a:cs typeface="Times New Roman" panose="02020603050405020304" charset="0"/>
              </a:rPr>
            </a:br>
            <a:r>
              <a:rPr lang="en-US" sz="5400" dirty="0">
                <a:solidFill>
                  <a:srgbClr val="FF0000"/>
                </a:solidFill>
                <a:latin typeface="Times New Roman" panose="02020603050405020304" charset="0"/>
                <a:cs typeface="Times New Roman" panose="02020603050405020304" charset="0"/>
              </a:rPr>
              <a:t>2020: An Overview</a:t>
            </a:r>
            <a:r>
              <a:rPr lang="en-US" sz="6000" dirty="0">
                <a:latin typeface="Times New Roman" panose="02020603050405020304" charset="0"/>
                <a:cs typeface="Times New Roman" panose="02020603050405020304" charset="0"/>
              </a:rPr>
              <a:t> </a:t>
            </a:r>
          </a:p>
        </p:txBody>
      </p:sp>
      <p:sp>
        <p:nvSpPr>
          <p:cNvPr id="3" name="Subtitle 2"/>
          <p:cNvSpPr>
            <a:spLocks noGrp="1"/>
          </p:cNvSpPr>
          <p:nvPr>
            <p:ph type="subTitle" idx="1"/>
          </p:nvPr>
        </p:nvSpPr>
        <p:spPr>
          <a:xfrm>
            <a:off x="469900" y="4554855"/>
            <a:ext cx="8212455" cy="1795780"/>
          </a:xfrm>
        </p:spPr>
        <p:txBody>
          <a:bodyPr/>
          <a:lstStyle/>
          <a:p>
            <a:pPr algn="ctr"/>
            <a:r>
              <a:rPr lang="en-US" dirty="0">
                <a:solidFill>
                  <a:srgbClr val="0070C0"/>
                </a:solidFill>
                <a:latin typeface="Blackadder ITC" panose="04020505051007020D02" charset="0"/>
                <a:cs typeface="Blackadder ITC" panose="04020505051007020D02" charset="0"/>
              </a:rPr>
              <a:t>Dr. </a:t>
            </a:r>
            <a:r>
              <a:rPr lang="en-US" dirty="0" err="1">
                <a:solidFill>
                  <a:srgbClr val="0070C0"/>
                </a:solidFill>
                <a:latin typeface="Blackadder ITC" panose="04020505051007020D02" charset="0"/>
                <a:cs typeface="Blackadder ITC" panose="04020505051007020D02" charset="0"/>
              </a:rPr>
              <a:t>Bidulata</a:t>
            </a:r>
            <a:r>
              <a:rPr lang="en-US" dirty="0">
                <a:solidFill>
                  <a:srgbClr val="0070C0"/>
                </a:solidFill>
                <a:latin typeface="Blackadder ITC" panose="04020505051007020D02" charset="0"/>
                <a:cs typeface="Blackadder ITC" panose="04020505051007020D02" charset="0"/>
              </a:rPr>
              <a:t> Sahoo</a:t>
            </a:r>
          </a:p>
          <a:p>
            <a:pPr algn="ctr"/>
            <a:r>
              <a:rPr lang="en-US" dirty="0">
                <a:solidFill>
                  <a:srgbClr val="0070C0"/>
                </a:solidFill>
                <a:latin typeface="Blackadder ITC" panose="04020505051007020D02" charset="0"/>
                <a:cs typeface="Blackadder ITC" panose="04020505051007020D02" charset="0"/>
              </a:rPr>
              <a:t>Asst. Prof. Teacher Education</a:t>
            </a:r>
          </a:p>
          <a:p>
            <a:pPr algn="ctr"/>
            <a:r>
              <a:rPr lang="en-US" dirty="0" err="1">
                <a:solidFill>
                  <a:srgbClr val="0070C0"/>
                </a:solidFill>
                <a:latin typeface="Blackadder ITC" panose="04020505051007020D02" charset="0"/>
                <a:cs typeface="Blackadder ITC" panose="04020505051007020D02" charset="0"/>
              </a:rPr>
              <a:t>Shailabala</a:t>
            </a:r>
            <a:r>
              <a:rPr lang="en-US" dirty="0">
                <a:solidFill>
                  <a:srgbClr val="0070C0"/>
                </a:solidFill>
                <a:latin typeface="Blackadder ITC" panose="04020505051007020D02" charset="0"/>
                <a:cs typeface="Blackadder ITC" panose="04020505051007020D02" charset="0"/>
              </a:rPr>
              <a:t> Women’s Auto College, Cuttack</a:t>
            </a:r>
          </a:p>
        </p:txBody>
      </p:sp>
    </p:spTree>
  </p:cSld>
  <p:clrMapOvr>
    <a:masterClrMapping/>
  </p:clrMapOvr>
  <mc:AlternateContent xmlns:mc="http://schemas.openxmlformats.org/markup-compatibility/2006" xmlns:p14="http://schemas.microsoft.com/office/powerpoint/2010/main">
    <mc:Choice Requires="p14">
      <p:transition advTm="3000">
        <p:wheel spokes="8"/>
        <p:sndAc>
          <p:stSnd>
            <p:snd r:embed="rId2" name="chimes.wav"/>
          </p:stSnd>
        </p:sndAc>
      </p:transition>
    </mc:Choice>
    <mc:Fallback xmlns="">
      <p:transition advTm="3000">
        <p:wheel spokes="8"/>
        <p:sndAc>
          <p:stSnd>
            <p:snd r:embed="rId3" name="chimes.wav"/>
          </p:stSnd>
        </p:sndAc>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1330"/>
            <a:ext cx="8229600" cy="6047740"/>
          </a:xfrm>
        </p:spPr>
        <p:txBody>
          <a:bodyPr/>
          <a:lstStyle/>
          <a:p>
            <a:pPr marL="0" indent="0">
              <a:buNone/>
            </a:pPr>
            <a:endParaRPr lang="en-US" dirty="0"/>
          </a:p>
        </p:txBody>
      </p:sp>
      <p:graphicFrame>
        <p:nvGraphicFramePr>
          <p:cNvPr id="2" name="Diagram 1"/>
          <p:cNvGraphicFramePr/>
          <p:nvPr>
            <p:extLst>
              <p:ext uri="{D42A27DB-BD31-4B8C-83A1-F6EECF244321}">
                <p14:modId xmlns:p14="http://schemas.microsoft.com/office/powerpoint/2010/main" val="4274216138"/>
              </p:ext>
            </p:extLst>
          </p:nvPr>
        </p:nvGraphicFramePr>
        <p:xfrm>
          <a:off x="508000" y="1295400"/>
          <a:ext cx="8128000" cy="48425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advTm="3000">
        <p:wheel spokes="8"/>
        <p:sndAc>
          <p:stSnd>
            <p:snd r:embed="rId2" name="chimes.wav"/>
          </p:stSnd>
        </p:sndAc>
      </p:transition>
    </mc:Choice>
    <mc:Fallback xmlns="">
      <p:transition advTm="3000">
        <p:wheel spokes="8"/>
        <p:sndAc>
          <p:stSnd>
            <p:snd r:embed="rId8" name="chimes.wav"/>
          </p:stSnd>
        </p:sndAc>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50"/>
            <a:ext cx="8229600" cy="6254750"/>
          </a:xfrm>
        </p:spPr>
        <p:txBody>
          <a:bodyPr/>
          <a:lstStyle/>
          <a:p>
            <a:endParaRPr lang="en-US"/>
          </a:p>
        </p:txBody>
      </p:sp>
      <p:graphicFrame>
        <p:nvGraphicFramePr>
          <p:cNvPr id="4" name="Diagram 3"/>
          <p:cNvGraphicFramePr/>
          <p:nvPr/>
        </p:nvGraphicFramePr>
        <p:xfrm>
          <a:off x="508000" y="433705"/>
          <a:ext cx="8128000" cy="59035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advTm="3000">
        <p:wheel spokes="8"/>
        <p:sndAc>
          <p:stSnd>
            <p:snd r:embed="rId2" name="chimes.wav"/>
          </p:stSnd>
        </p:sndAc>
      </p:transition>
    </mc:Choice>
    <mc:Fallback xmlns="">
      <p:transition advTm="3000">
        <p:wheel spokes="8"/>
        <p:sndAc>
          <p:stSnd>
            <p:snd r:embed="rId8" name="chimes.wav"/>
          </p:stSnd>
        </p:sndAc>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8140"/>
            <a:ext cx="8229600" cy="6139815"/>
          </a:xfrm>
        </p:spPr>
        <p:txBody>
          <a:bodyPr/>
          <a:lstStyle/>
          <a:p>
            <a:pPr marL="0" indent="0">
              <a:buNone/>
            </a:pPr>
            <a:r>
              <a:rPr lang="en-US"/>
              <a:t>cont....</a:t>
            </a:r>
          </a:p>
          <a:p>
            <a:pPr marL="0" indent="0">
              <a:buNone/>
            </a:pPr>
            <a:endParaRPr lang="en-US"/>
          </a:p>
        </p:txBody>
      </p:sp>
      <p:graphicFrame>
        <p:nvGraphicFramePr>
          <p:cNvPr id="4" name="Diagram 3"/>
          <p:cNvGraphicFramePr/>
          <p:nvPr/>
        </p:nvGraphicFramePr>
        <p:xfrm>
          <a:off x="508000" y="719455"/>
          <a:ext cx="8128000" cy="54184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advTm="3000">
        <p:wheel spokes="8"/>
        <p:sndAc>
          <p:stSnd>
            <p:snd r:embed="rId2" name="chimes.wav"/>
          </p:stSnd>
        </p:sndAc>
      </p:transition>
    </mc:Choice>
    <mc:Fallback xmlns="">
      <p:transition advTm="3000">
        <p:wheel spokes="8"/>
        <p:sndAc>
          <p:stSnd>
            <p:snd r:embed="rId8" name="chimes.wav"/>
          </p:stSnd>
        </p:sndAc>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0685"/>
            <a:ext cx="8229600" cy="5896610"/>
          </a:xfrm>
        </p:spPr>
        <p:txBody>
          <a:bodyPr/>
          <a:lstStyle/>
          <a:p>
            <a:endParaRPr lang="en-US"/>
          </a:p>
        </p:txBody>
      </p:sp>
      <p:graphicFrame>
        <p:nvGraphicFramePr>
          <p:cNvPr id="4" name="Diagram 3"/>
          <p:cNvGraphicFramePr/>
          <p:nvPr/>
        </p:nvGraphicFramePr>
        <p:xfrm>
          <a:off x="508000" y="719455"/>
          <a:ext cx="8128000" cy="54184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advTm="3000">
        <p:wheel spokes="8"/>
        <p:sndAc>
          <p:stSnd>
            <p:snd r:embed="rId2" name="chimes.wav"/>
          </p:stSnd>
        </p:sndAc>
      </p:transition>
    </mc:Choice>
    <mc:Fallback xmlns="">
      <p:transition advTm="3000">
        <p:wheel spokes="8"/>
        <p:sndAc>
          <p:stSnd>
            <p:snd r:embed="rId8" name="chimes.wav"/>
          </p:stSnd>
        </p:sndAc>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72110"/>
            <a:ext cx="8229600" cy="6153785"/>
          </a:xfrm>
        </p:spPr>
        <p:txBody>
          <a:bodyPr/>
          <a:lstStyle/>
          <a:p>
            <a:pPr marL="0" indent="0">
              <a:buNone/>
            </a:pPr>
            <a:endParaRPr lang="en-US"/>
          </a:p>
        </p:txBody>
      </p:sp>
      <p:graphicFrame>
        <p:nvGraphicFramePr>
          <p:cNvPr id="4" name="Diagram 3"/>
          <p:cNvGraphicFramePr/>
          <p:nvPr/>
        </p:nvGraphicFramePr>
        <p:xfrm>
          <a:off x="508000" y="719455"/>
          <a:ext cx="8128000" cy="54184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advTm="3000">
        <p:wheel spokes="8"/>
        <p:sndAc>
          <p:stSnd>
            <p:snd r:embed="rId2" name="chimes.wav"/>
          </p:stSnd>
        </p:sndAc>
      </p:transition>
    </mc:Choice>
    <mc:Fallback xmlns="">
      <p:transition advTm="3000">
        <p:wheel spokes="8"/>
        <p:sndAc>
          <p:stSnd>
            <p:snd r:embed="rId8" name="chimes.wav"/>
          </p:stSnd>
        </p:sndAc>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1800"/>
            <a:ext cx="8229600" cy="5909945"/>
          </a:xfrm>
        </p:spPr>
        <p:txBody>
          <a:bodyPr/>
          <a:lstStyle/>
          <a:p>
            <a:pPr marL="0" indent="0">
              <a:buNone/>
            </a:pPr>
            <a:endParaRPr lang="en-US" sz="6000" dirty="0"/>
          </a:p>
          <a:p>
            <a:pPr marL="0" indent="0">
              <a:buNone/>
            </a:pPr>
            <a:endParaRPr lang="en-US" sz="6000" dirty="0"/>
          </a:p>
          <a:p>
            <a:pPr marL="0" indent="0" algn="ctr">
              <a:buNone/>
            </a:pPr>
            <a:r>
              <a:rPr lang="en-US" sz="9600" dirty="0">
                <a:solidFill>
                  <a:srgbClr val="FF0000"/>
                </a:solidFill>
                <a:latin typeface="Blackadder ITC" panose="04020505050007020D02" pitchFamily="82" charset="0"/>
              </a:rPr>
              <a:t>Thank you </a:t>
            </a:r>
          </a:p>
        </p:txBody>
      </p:sp>
    </p:spTree>
  </p:cSld>
  <p:clrMapOvr>
    <a:masterClrMapping/>
  </p:clrMapOvr>
  <mc:AlternateContent xmlns:mc="http://schemas.openxmlformats.org/markup-compatibility/2006" xmlns:p14="http://schemas.microsoft.com/office/powerpoint/2010/main">
    <mc:Choice Requires="p14">
      <p:transition>
        <p:wheel spokes="8"/>
        <p:sndAc>
          <p:stSnd>
            <p:snd r:embed="rId2" name="chimes.wav"/>
          </p:stSnd>
        </p:sndAc>
      </p:transition>
    </mc:Choice>
    <mc:Fallback xmlns="">
      <p:transition>
        <p:wheel spokes="8"/>
        <p:sndAc>
          <p:stSnd>
            <p:snd r:embed="rId3" name="chimes.wav"/>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fontScale="92500" lnSpcReduction="10000"/>
          </a:bodyPr>
          <a:lstStyle/>
          <a:p>
            <a:pPr>
              <a:buNone/>
            </a:pPr>
            <a:r>
              <a:rPr lang="en-US" dirty="0">
                <a:latin typeface="Times New Roman" panose="02020603050405020304" charset="0"/>
                <a:cs typeface="Times New Roman" panose="02020603050405020304" charset="0"/>
              </a:rPr>
              <a:t>What it is?</a:t>
            </a:r>
          </a:p>
          <a:p>
            <a:pPr algn="just">
              <a:buFont typeface="Wingdings" panose="05000000000000000000" charset="0"/>
              <a:buChar char="Ø"/>
            </a:pPr>
            <a:r>
              <a:rPr lang="en-US" dirty="0">
                <a:latin typeface="Times New Roman" panose="02020603050405020304" charset="0"/>
                <a:cs typeface="Times New Roman" panose="02020603050405020304" charset="0"/>
              </a:rPr>
              <a:t> The National Education Policy -2020 is the 1</a:t>
            </a:r>
            <a:r>
              <a:rPr lang="en-US" baseline="30000" dirty="0">
                <a:latin typeface="Times New Roman" panose="02020603050405020304" charset="0"/>
                <a:cs typeface="Times New Roman" panose="02020603050405020304" charset="0"/>
              </a:rPr>
              <a:t>st</a:t>
            </a:r>
            <a:r>
              <a:rPr lang="en-US" dirty="0">
                <a:latin typeface="Times New Roman" panose="02020603050405020304" charset="0"/>
                <a:cs typeface="Times New Roman" panose="02020603050405020304" charset="0"/>
              </a:rPr>
              <a:t> Education Policy of the 21</a:t>
            </a:r>
            <a:r>
              <a:rPr lang="en-US" baseline="30000" dirty="0">
                <a:latin typeface="Times New Roman" panose="02020603050405020304" charset="0"/>
                <a:cs typeface="Times New Roman" panose="02020603050405020304" charset="0"/>
              </a:rPr>
              <a:t>st</a:t>
            </a:r>
            <a:r>
              <a:rPr lang="en-US" dirty="0">
                <a:latin typeface="Times New Roman" panose="02020603050405020304" charset="0"/>
                <a:cs typeface="Times New Roman" panose="02020603050405020304" charset="0"/>
              </a:rPr>
              <a:t> century and aims to address the many growing developmental imperatives of our country.</a:t>
            </a:r>
          </a:p>
          <a:p>
            <a:pPr algn="just">
              <a:buFont typeface="Wingdings" panose="05000000000000000000" charset="0"/>
              <a:buChar char="Ø"/>
            </a:pPr>
            <a:r>
              <a:rPr lang="en-US" dirty="0">
                <a:latin typeface="Times New Roman" panose="02020603050405020304" charset="0"/>
                <a:cs typeface="Times New Roman" panose="02020603050405020304" charset="0"/>
              </a:rPr>
              <a:t>This policy purposes the revision and revamping of all aspects of the education structure, including its regulation and governance, to create a new system that is aligned with the aspirational goals of 21</a:t>
            </a:r>
            <a:r>
              <a:rPr lang="en-US" baseline="30000" dirty="0">
                <a:latin typeface="Times New Roman" panose="02020603050405020304" charset="0"/>
                <a:cs typeface="Times New Roman" panose="02020603050405020304" charset="0"/>
              </a:rPr>
              <a:t>st</a:t>
            </a:r>
            <a:r>
              <a:rPr lang="en-US" dirty="0">
                <a:latin typeface="Times New Roman" panose="02020603050405020304" charset="0"/>
                <a:cs typeface="Times New Roman" panose="02020603050405020304" charset="0"/>
              </a:rPr>
              <a:t> century education, including SDGs-4. </a:t>
            </a:r>
          </a:p>
          <a:p>
            <a:pPr algn="just">
              <a:buFont typeface="Wingdings" panose="05000000000000000000" charset="0"/>
              <a:buChar char="Ø"/>
            </a:pPr>
            <a:r>
              <a:rPr lang="en-US" dirty="0">
                <a:latin typeface="Times New Roman" panose="02020603050405020304" charset="0"/>
                <a:cs typeface="Times New Roman" panose="02020603050405020304" charset="0"/>
              </a:rPr>
              <a:t>The National Education Policy 2020 lays particular emphasis on the development of the creative potential of each individual.   </a:t>
            </a:r>
          </a:p>
        </p:txBody>
      </p:sp>
    </p:spTree>
  </p:cSld>
  <p:clrMapOvr>
    <a:masterClrMapping/>
  </p:clrMapOvr>
  <mc:AlternateContent xmlns:mc="http://schemas.openxmlformats.org/markup-compatibility/2006" xmlns:p14="http://schemas.microsoft.com/office/powerpoint/2010/main">
    <mc:Choice Requires="p14">
      <p:transition advTm="3000">
        <p:wheel spokes="8"/>
        <p:sndAc>
          <p:stSnd>
            <p:snd r:embed="rId2" name="chimes.wav"/>
          </p:stSnd>
        </p:sndAc>
      </p:transition>
    </mc:Choice>
    <mc:Fallback xmlns="">
      <p:transition advTm="3000">
        <p:wheel spokes="8"/>
        <p:sndAc>
          <p:stSnd>
            <p:snd r:embed="rId3" name="chimes.wav"/>
          </p:st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92500" lnSpcReduction="20000"/>
          </a:bodyPr>
          <a:lstStyle/>
          <a:p>
            <a:pPr marL="0" indent="0" algn="just">
              <a:buFont typeface="Wingdings" panose="05000000000000000000" charset="0"/>
              <a:buNone/>
            </a:pPr>
            <a:r>
              <a:rPr lang="en-US" dirty="0">
                <a:latin typeface="Times New Roman" panose="02020603050405020304" charset="0"/>
                <a:cs typeface="Times New Roman" panose="02020603050405020304" charset="0"/>
              </a:rPr>
              <a:t>Cont….</a:t>
            </a:r>
          </a:p>
          <a:p>
            <a:pPr algn="just">
              <a:buFont typeface="Wingdings" panose="05000000000000000000" charset="0"/>
              <a:buChar char="Ø"/>
            </a:pPr>
            <a:r>
              <a:rPr lang="en-US" dirty="0">
                <a:latin typeface="Times New Roman" panose="02020603050405020304" charset="0"/>
                <a:cs typeface="Times New Roman" panose="02020603050405020304" charset="0"/>
              </a:rPr>
              <a:t>It is based on the principle that Education must develop not only cognitive capacities both the “foundational capacities” of literacy and numeracy and “higher order” cognitive capacities, such as critical thinking and problem solving – but also social, ethical and emotional capacities and dispositions. </a:t>
            </a:r>
          </a:p>
          <a:p>
            <a:pPr algn="just">
              <a:buFont typeface="Wingdings" panose="05000000000000000000" charset="0"/>
              <a:buChar char="Ø"/>
            </a:pPr>
            <a:r>
              <a:rPr lang="en-US" dirty="0">
                <a:latin typeface="Times New Roman" panose="02020603050405020304" charset="0"/>
                <a:cs typeface="Times New Roman" panose="02020603050405020304" charset="0"/>
              </a:rPr>
              <a:t>The teacher must be at the centre of the fundamental reforms in the education system. The new education policy must help re-establish teachers at all levels at the most respected and essential members of our society. Because they truly shape our next generation of citizens.   </a:t>
            </a:r>
            <a:r>
              <a:rPr lang="en-US" dirty="0"/>
              <a:t> </a:t>
            </a:r>
          </a:p>
        </p:txBody>
      </p:sp>
    </p:spTree>
  </p:cSld>
  <p:clrMapOvr>
    <a:masterClrMapping/>
  </p:clrMapOvr>
  <mc:AlternateContent xmlns:mc="http://schemas.openxmlformats.org/markup-compatibility/2006" xmlns:p14="http://schemas.microsoft.com/office/powerpoint/2010/main">
    <mc:Choice Requires="p14">
      <p:transition advTm="3000">
        <p:wheel spokes="8"/>
        <p:sndAc>
          <p:stSnd>
            <p:snd r:embed="rId2" name="chimes.wav"/>
          </p:stSnd>
        </p:sndAc>
      </p:transition>
    </mc:Choice>
    <mc:Fallback xmlns="">
      <p:transition advTm="3000">
        <p:wheel spokes="8"/>
        <p:sndAc>
          <p:stSnd>
            <p:snd r:embed="rId3" name="chimes.wav"/>
          </p:st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42900"/>
            <a:ext cx="8229600" cy="6015355"/>
          </a:xfrm>
        </p:spPr>
        <p:txBody>
          <a:bodyPr/>
          <a:lstStyle/>
          <a:p>
            <a:pPr algn="just">
              <a:buFont typeface="Wingdings" panose="05000000000000000000" charset="0"/>
              <a:buChar char="Ø"/>
            </a:pPr>
            <a:r>
              <a:rPr lang="en-US" dirty="0">
                <a:latin typeface="Times New Roman" panose="02020603050405020304" charset="0"/>
                <a:cs typeface="Times New Roman" panose="02020603050405020304" charset="0"/>
              </a:rPr>
              <a:t>The new Education Policy must help recruit the very best and brightest to enter the teaching profession at all levels, by ensuring livelihood, respect, dignity and autonomy, while also instilling in the system basic methods of quality control and accountability. </a:t>
            </a:r>
          </a:p>
          <a:p>
            <a:pPr algn="just">
              <a:buFont typeface="Wingdings" panose="05000000000000000000" charset="0"/>
              <a:buChar char="Ø"/>
            </a:pPr>
            <a:r>
              <a:rPr lang="en-US" dirty="0">
                <a:latin typeface="Times New Roman" panose="02020603050405020304" charset="0"/>
                <a:cs typeface="Times New Roman" panose="02020603050405020304" charset="0"/>
              </a:rPr>
              <a:t>The new Education Policy must provide to all students, irrespective of their place of residence, a quality of education system, with particular focus on historically marginalized, disadvantaged and underrepresented groups.   </a:t>
            </a:r>
          </a:p>
        </p:txBody>
      </p:sp>
    </p:spTree>
  </p:cSld>
  <p:clrMapOvr>
    <a:masterClrMapping/>
  </p:clrMapOvr>
  <mc:AlternateContent xmlns:mc="http://schemas.openxmlformats.org/markup-compatibility/2006" xmlns:p14="http://schemas.microsoft.com/office/powerpoint/2010/main">
    <mc:Choice Requires="p14">
      <p:transition advTm="3000">
        <p:wheel spokes="8"/>
        <p:sndAc>
          <p:stSnd>
            <p:snd r:embed="rId2" name="chimes.wav"/>
          </p:stSnd>
        </p:sndAc>
      </p:transition>
    </mc:Choice>
    <mc:Fallback xmlns="">
      <p:transition advTm="3000">
        <p:wheel spokes="8"/>
        <p:sndAc>
          <p:stSnd>
            <p:snd r:embed="rId3" name="chimes.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6080"/>
            <a:ext cx="8229600" cy="5954395"/>
          </a:xfrm>
        </p:spPr>
        <p:txBody>
          <a:bodyPr>
            <a:noAutofit/>
          </a:bodyPr>
          <a:lstStyle/>
          <a:p>
            <a:pPr marL="0" indent="0" algn="just">
              <a:buNone/>
            </a:pPr>
            <a:r>
              <a:rPr lang="en-US" b="1" dirty="0">
                <a:latin typeface="Times New Roman" panose="02020603050405020304" charset="0"/>
                <a:cs typeface="Times New Roman" panose="02020603050405020304" charset="0"/>
              </a:rPr>
              <a:t>Fundamental Principles:</a:t>
            </a:r>
          </a:p>
          <a:p>
            <a:pPr algn="just">
              <a:buFont typeface="Wingdings" panose="05000000000000000000" charset="0"/>
              <a:buChar char="ü"/>
            </a:pPr>
            <a:r>
              <a:rPr lang="en-US" dirty="0">
                <a:latin typeface="Times New Roman" panose="02020603050405020304" charset="0"/>
                <a:cs typeface="Times New Roman" panose="02020603050405020304" charset="0"/>
              </a:rPr>
              <a:t>Recognizing, identifying and fostering the unique capabilities of each student.</a:t>
            </a:r>
          </a:p>
          <a:p>
            <a:pPr algn="just">
              <a:buFont typeface="Wingdings" panose="05000000000000000000" charset="0"/>
              <a:buChar char="ü"/>
            </a:pPr>
            <a:r>
              <a:rPr lang="en-US" dirty="0">
                <a:latin typeface="Times New Roman" panose="02020603050405020304" charset="0"/>
                <a:cs typeface="Times New Roman" panose="02020603050405020304" charset="0"/>
              </a:rPr>
              <a:t>Achieving fundamental literacy and numeracy by all students by grade 3</a:t>
            </a:r>
          </a:p>
          <a:p>
            <a:pPr algn="just">
              <a:buFont typeface="Wingdings" panose="05000000000000000000" charset="0"/>
              <a:buChar char="ü"/>
            </a:pPr>
            <a:r>
              <a:rPr lang="en-US" dirty="0">
                <a:latin typeface="Times New Roman" panose="02020603050405020304" charset="0"/>
                <a:cs typeface="Times New Roman" panose="02020603050405020304" charset="0"/>
              </a:rPr>
              <a:t>Flexibility </a:t>
            </a:r>
          </a:p>
          <a:p>
            <a:pPr algn="just">
              <a:buFont typeface="Wingdings" panose="05000000000000000000" charset="0"/>
              <a:buChar char="ü"/>
            </a:pPr>
            <a:r>
              <a:rPr lang="en-US" dirty="0">
                <a:latin typeface="Times New Roman" panose="02020603050405020304" charset="0"/>
                <a:cs typeface="Times New Roman" panose="02020603050405020304" charset="0"/>
              </a:rPr>
              <a:t>No hard separations between arts and sciences, between curricular and extra curricular activities, between vocational and academic streams. </a:t>
            </a:r>
          </a:p>
          <a:p>
            <a:pPr algn="just">
              <a:buFont typeface="Wingdings" panose="05000000000000000000" charset="0"/>
              <a:buChar char="ü"/>
            </a:pPr>
            <a:r>
              <a:rPr lang="en-US" dirty="0">
                <a:latin typeface="Times New Roman" panose="02020603050405020304" charset="0"/>
                <a:cs typeface="Times New Roman" panose="02020603050405020304" charset="0"/>
              </a:rPr>
              <a:t>Multidisciplinary and Holistic Education.</a:t>
            </a:r>
          </a:p>
          <a:p>
            <a:pPr algn="just">
              <a:buFont typeface="Wingdings" panose="05000000000000000000" charset="0"/>
              <a:buChar char="ü"/>
            </a:pPr>
            <a:endParaRPr lang="en-US" dirty="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xmlns:p14="http://schemas.microsoft.com/office/powerpoint/2010/main">
    <mc:Choice Requires="p14">
      <p:transition advTm="3000">
        <p:wheel spokes="8"/>
        <p:sndAc>
          <p:stSnd>
            <p:snd r:embed="rId2" name="chimes.wav"/>
          </p:stSnd>
        </p:sndAc>
      </p:transition>
    </mc:Choice>
    <mc:Fallback xmlns="">
      <p:transition advTm="3000">
        <p:wheel spokes="8"/>
        <p:sndAc>
          <p:stSnd>
            <p:snd r:embed="rId3" name="chimes.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5775"/>
            <a:ext cx="8229600" cy="6011545"/>
          </a:xfrm>
        </p:spPr>
        <p:txBody>
          <a:bodyPr>
            <a:normAutofit fontScale="92500" lnSpcReduction="10000"/>
          </a:bodyPr>
          <a:lstStyle/>
          <a:p>
            <a:pPr marL="0" indent="0">
              <a:buNone/>
            </a:pPr>
            <a:r>
              <a:rPr lang="en-US" dirty="0"/>
              <a:t>Cont......</a:t>
            </a:r>
          </a:p>
          <a:p>
            <a:pPr algn="just">
              <a:buFont typeface="Wingdings" panose="05000000000000000000" charset="0"/>
              <a:buChar char="ü"/>
            </a:pPr>
            <a:r>
              <a:rPr lang="en-US" dirty="0">
                <a:latin typeface="Times New Roman" panose="02020603050405020304" charset="0"/>
                <a:cs typeface="Times New Roman" panose="02020603050405020304" charset="0"/>
                <a:sym typeface="+mn-ea"/>
              </a:rPr>
              <a:t>Emphasis on conceptual understanding  </a:t>
            </a:r>
            <a:endParaRPr lang="en-US" dirty="0">
              <a:latin typeface="Times New Roman" panose="02020603050405020304" charset="0"/>
              <a:cs typeface="Times New Roman" panose="02020603050405020304" charset="0"/>
            </a:endParaRPr>
          </a:p>
          <a:p>
            <a:pPr algn="just">
              <a:buFont typeface="Wingdings" panose="05000000000000000000" charset="0"/>
              <a:buChar char="ü"/>
            </a:pPr>
            <a:r>
              <a:rPr lang="en-US" dirty="0">
                <a:latin typeface="Times New Roman" panose="02020603050405020304" charset="0"/>
                <a:cs typeface="Times New Roman" panose="02020603050405020304" charset="0"/>
              </a:rPr>
              <a:t>Creativity and critical thinking </a:t>
            </a:r>
          </a:p>
          <a:p>
            <a:pPr algn="just">
              <a:buFont typeface="Wingdings" panose="05000000000000000000" charset="0"/>
              <a:buChar char="ü"/>
            </a:pPr>
            <a:r>
              <a:rPr lang="en-US" dirty="0">
                <a:latin typeface="Times New Roman" panose="02020603050405020304" charset="0"/>
                <a:cs typeface="Times New Roman" panose="02020603050405020304" charset="0"/>
              </a:rPr>
              <a:t>Ethics and human &amp; constitutional values </a:t>
            </a:r>
          </a:p>
          <a:p>
            <a:pPr algn="just">
              <a:buFont typeface="Wingdings" panose="05000000000000000000" charset="0"/>
              <a:buChar char="ü"/>
            </a:pPr>
            <a:r>
              <a:rPr lang="en-US" dirty="0">
                <a:latin typeface="Times New Roman" panose="02020603050405020304" charset="0"/>
                <a:cs typeface="Times New Roman" panose="02020603050405020304" charset="0"/>
              </a:rPr>
              <a:t>Promoting multilingualism and the power of knowledge </a:t>
            </a:r>
          </a:p>
          <a:p>
            <a:pPr algn="just">
              <a:buFont typeface="Wingdings" panose="05000000000000000000" charset="0"/>
              <a:buChar char="ü"/>
            </a:pPr>
            <a:r>
              <a:rPr lang="en-US" dirty="0">
                <a:latin typeface="Times New Roman" panose="02020603050405020304" charset="0"/>
                <a:cs typeface="Times New Roman" panose="02020603050405020304" charset="0"/>
              </a:rPr>
              <a:t>Life skills </a:t>
            </a:r>
          </a:p>
          <a:p>
            <a:pPr algn="just">
              <a:buFont typeface="Wingdings" panose="05000000000000000000" charset="0"/>
              <a:buChar char="ü"/>
            </a:pPr>
            <a:r>
              <a:rPr lang="en-US" dirty="0">
                <a:latin typeface="Times New Roman" panose="02020603050405020304" charset="0"/>
                <a:cs typeface="Times New Roman" panose="02020603050405020304" charset="0"/>
              </a:rPr>
              <a:t>Focus on regular formative assessment for learning</a:t>
            </a:r>
          </a:p>
          <a:p>
            <a:pPr algn="just">
              <a:buFont typeface="Wingdings" panose="05000000000000000000" charset="0"/>
              <a:buChar char="ü"/>
            </a:pPr>
            <a:r>
              <a:rPr lang="en-US" dirty="0">
                <a:latin typeface="Times New Roman" panose="02020603050405020304" charset="0"/>
                <a:cs typeface="Times New Roman" panose="02020603050405020304" charset="0"/>
              </a:rPr>
              <a:t>Extensive use of technology </a:t>
            </a:r>
          </a:p>
          <a:p>
            <a:pPr algn="just">
              <a:buFont typeface="Wingdings" panose="05000000000000000000" charset="0"/>
              <a:buChar char="ü"/>
            </a:pPr>
            <a:r>
              <a:rPr lang="en-US" dirty="0">
                <a:latin typeface="Times New Roman" panose="02020603050405020304" charset="0"/>
                <a:cs typeface="Times New Roman" panose="02020603050405020304" charset="0"/>
              </a:rPr>
              <a:t>Respect for diversity and respect for the local context </a:t>
            </a:r>
          </a:p>
        </p:txBody>
      </p:sp>
    </p:spTree>
  </p:cSld>
  <p:clrMapOvr>
    <a:masterClrMapping/>
  </p:clrMapOvr>
  <mc:AlternateContent xmlns:mc="http://schemas.openxmlformats.org/markup-compatibility/2006" xmlns:p14="http://schemas.microsoft.com/office/powerpoint/2010/main">
    <mc:Choice Requires="p14">
      <p:transition advTm="3000">
        <p:wheel spokes="8"/>
        <p:sndAc>
          <p:stSnd>
            <p:snd r:embed="rId2" name="chimes.wav"/>
          </p:stSnd>
        </p:sndAc>
      </p:transition>
    </mc:Choice>
    <mc:Fallback xmlns="">
      <p:transition advTm="3000">
        <p:wheel spokes="8"/>
        <p:sndAc>
          <p:stSnd>
            <p:snd r:embed="rId3" name="chimes.wav"/>
          </p:stSnd>
        </p:sndAc>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94665"/>
            <a:ext cx="8229600" cy="5925185"/>
          </a:xfrm>
        </p:spPr>
        <p:txBody>
          <a:bodyPr>
            <a:normAutofit fontScale="25000" lnSpcReduction="20000"/>
          </a:bodyPr>
          <a:lstStyle/>
          <a:p>
            <a:pPr marL="0" indent="0">
              <a:buNone/>
            </a:pPr>
            <a:r>
              <a:rPr lang="en-US" sz="11200" dirty="0">
                <a:latin typeface="Times New Roman" panose="02020603050405020304" charset="0"/>
                <a:cs typeface="Times New Roman" panose="02020603050405020304" charset="0"/>
              </a:rPr>
              <a:t>Cont.....</a:t>
            </a:r>
          </a:p>
          <a:p>
            <a:pPr algn="just">
              <a:buFont typeface="Wingdings" panose="05000000000000000000" charset="0"/>
              <a:buChar char="ü"/>
            </a:pPr>
            <a:r>
              <a:rPr lang="en-US" sz="11000" dirty="0">
                <a:latin typeface="Times New Roman" panose="02020603050405020304" charset="0"/>
                <a:cs typeface="Times New Roman" panose="02020603050405020304" charset="0"/>
              </a:rPr>
              <a:t>Full equity and inclusion </a:t>
            </a:r>
          </a:p>
          <a:p>
            <a:pPr algn="just">
              <a:buFont typeface="Wingdings" panose="05000000000000000000" charset="0"/>
              <a:buChar char="ü"/>
            </a:pPr>
            <a:r>
              <a:rPr lang="en-US" sz="11000" dirty="0">
                <a:latin typeface="Times New Roman" panose="02020603050405020304" charset="0"/>
                <a:cs typeface="Times New Roman" panose="02020603050405020304" charset="0"/>
              </a:rPr>
              <a:t>Synergy in curriculum across all levels of education </a:t>
            </a:r>
          </a:p>
          <a:p>
            <a:pPr algn="just">
              <a:buFont typeface="Wingdings" panose="05000000000000000000" charset="0"/>
              <a:buChar char="ü"/>
            </a:pPr>
            <a:r>
              <a:rPr lang="en-US" sz="11000" dirty="0">
                <a:latin typeface="Times New Roman" panose="02020603050405020304" charset="0"/>
                <a:cs typeface="Times New Roman" panose="02020603050405020304" charset="0"/>
              </a:rPr>
              <a:t>Teachers and faculty as the heart of the learning process </a:t>
            </a:r>
          </a:p>
          <a:p>
            <a:pPr algn="just">
              <a:buFont typeface="Wingdings" panose="05000000000000000000" charset="0"/>
              <a:buChar char="ü"/>
            </a:pPr>
            <a:r>
              <a:rPr lang="en-US" sz="11000" dirty="0">
                <a:latin typeface="Times New Roman" panose="02020603050405020304" charset="0"/>
                <a:cs typeface="Times New Roman" panose="02020603050405020304" charset="0"/>
              </a:rPr>
              <a:t>Light but tight regulatory framework</a:t>
            </a:r>
          </a:p>
          <a:p>
            <a:pPr algn="just">
              <a:buFont typeface="Wingdings" panose="05000000000000000000" charset="0"/>
              <a:buChar char="ü"/>
            </a:pPr>
            <a:r>
              <a:rPr lang="en-US" sz="11000" dirty="0">
                <a:latin typeface="Times New Roman" panose="02020603050405020304" charset="0"/>
                <a:cs typeface="Times New Roman" panose="02020603050405020304" charset="0"/>
              </a:rPr>
              <a:t>Outstanding research</a:t>
            </a:r>
          </a:p>
          <a:p>
            <a:pPr algn="just">
              <a:buFont typeface="Wingdings" panose="05000000000000000000" charset="0"/>
              <a:buChar char="ü"/>
            </a:pPr>
            <a:r>
              <a:rPr lang="en-US" sz="11000" dirty="0">
                <a:latin typeface="Times New Roman" panose="02020603050405020304" charset="0"/>
                <a:cs typeface="Times New Roman" panose="02020603050405020304" charset="0"/>
              </a:rPr>
              <a:t>Continuous review</a:t>
            </a:r>
          </a:p>
          <a:p>
            <a:pPr algn="just">
              <a:buFont typeface="Wingdings" panose="05000000000000000000" charset="0"/>
              <a:buChar char="ü"/>
            </a:pPr>
            <a:r>
              <a:rPr lang="en-US" sz="11000" dirty="0">
                <a:latin typeface="Times New Roman" panose="02020603050405020304" charset="0"/>
                <a:cs typeface="Times New Roman" panose="02020603050405020304" charset="0"/>
              </a:rPr>
              <a:t>A rootedness and pride in India</a:t>
            </a:r>
          </a:p>
          <a:p>
            <a:pPr algn="just">
              <a:buFont typeface="Wingdings" panose="05000000000000000000" charset="0"/>
              <a:buChar char="ü"/>
            </a:pPr>
            <a:r>
              <a:rPr lang="en-US" sz="11000" dirty="0">
                <a:latin typeface="Times New Roman" panose="02020603050405020304" charset="0"/>
                <a:cs typeface="Times New Roman" panose="02020603050405020304" charset="0"/>
              </a:rPr>
              <a:t>Education is a public service</a:t>
            </a:r>
          </a:p>
          <a:p>
            <a:pPr algn="just">
              <a:buFont typeface="Wingdings" panose="05000000000000000000" charset="0"/>
              <a:buChar char="ü"/>
            </a:pPr>
            <a:r>
              <a:rPr lang="en-US" sz="11000" dirty="0">
                <a:latin typeface="Times New Roman" panose="02020603050405020304" charset="0"/>
                <a:cs typeface="Times New Roman" panose="02020603050405020304" charset="0"/>
              </a:rPr>
              <a:t>Substantial investment in a strong, vibrant public education system.</a:t>
            </a:r>
          </a:p>
          <a:p>
            <a:pPr>
              <a:buNone/>
            </a:pPr>
            <a:endParaRPr lang="en-US" sz="11000" dirty="0"/>
          </a:p>
          <a:p>
            <a:pPr marL="0" indent="0">
              <a:buNone/>
            </a:pPr>
            <a:endParaRPr lang="en-US" sz="11000" dirty="0"/>
          </a:p>
          <a:p>
            <a:pPr marL="0" indent="0">
              <a:buNone/>
            </a:pPr>
            <a:endParaRPr lang="en-US" sz="11000" dirty="0"/>
          </a:p>
          <a:p>
            <a:pPr marL="0" indent="0">
              <a:buNone/>
            </a:pPr>
            <a:endParaRPr lang="en-US" sz="11000" dirty="0"/>
          </a:p>
          <a:p>
            <a:pPr marL="0" indent="0">
              <a:buNone/>
            </a:pPr>
            <a:endParaRPr lang="en-US" sz="11000"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advTm="3000">
        <p:wheel spokes="8"/>
        <p:sndAc>
          <p:stSnd>
            <p:snd r:embed="rId2" name="chimes.wav"/>
          </p:stSnd>
        </p:sndAc>
      </p:transition>
    </mc:Choice>
    <mc:Fallback xmlns="">
      <p:transition advTm="3000">
        <p:wheel spokes="8"/>
        <p:sndAc>
          <p:stSnd>
            <p:snd r:embed="rId3" name="chimes.wav"/>
          </p:stSnd>
        </p:sndAc>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1805"/>
            <a:ext cx="8229600" cy="6083300"/>
          </a:xfrm>
        </p:spPr>
        <p:txBody>
          <a:bodyPr/>
          <a:lstStyle/>
          <a:p>
            <a:pPr marL="0" indent="0">
              <a:buNone/>
            </a:pPr>
            <a:r>
              <a:rPr lang="en-US" dirty="0"/>
              <a:t>Four Aspects of NEP-2020 </a:t>
            </a:r>
          </a:p>
        </p:txBody>
      </p:sp>
      <p:graphicFrame>
        <p:nvGraphicFramePr>
          <p:cNvPr id="4" name="Diagram 3"/>
          <p:cNvGraphicFramePr/>
          <p:nvPr/>
        </p:nvGraphicFramePr>
        <p:xfrm>
          <a:off x="508000" y="1115060"/>
          <a:ext cx="8128000" cy="52222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advTm="3000">
        <p:wheel spokes="8"/>
        <p:sndAc>
          <p:stSnd>
            <p:snd r:embed="rId2" name="chimes.wav"/>
          </p:stSnd>
        </p:sndAc>
      </p:transition>
    </mc:Choice>
    <mc:Fallback xmlns="">
      <p:transition advTm="3000">
        <p:wheel spokes="8"/>
        <p:sndAc>
          <p:stSnd>
            <p:snd r:embed="rId8" name="chimes.wav"/>
          </p:stSnd>
        </p:sndAc>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72110"/>
            <a:ext cx="8229600" cy="6140450"/>
          </a:xfrm>
        </p:spPr>
        <p:txBody>
          <a:bodyPr/>
          <a:lstStyle/>
          <a:p>
            <a:pPr marL="0" indent="0">
              <a:buNone/>
            </a:pPr>
            <a:endParaRPr lang="en-US" dirty="0"/>
          </a:p>
        </p:txBody>
      </p:sp>
      <p:graphicFrame>
        <p:nvGraphicFramePr>
          <p:cNvPr id="4" name="Diagram 3"/>
          <p:cNvGraphicFramePr/>
          <p:nvPr/>
        </p:nvGraphicFramePr>
        <p:xfrm>
          <a:off x="456565" y="571500"/>
          <a:ext cx="8230870" cy="57696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53165375"/>
      </p:ext>
    </p:extLst>
  </p:cSld>
  <p:clrMapOvr>
    <a:masterClrMapping/>
  </p:clrMapOvr>
  <mc:AlternateContent xmlns:mc="http://schemas.openxmlformats.org/markup-compatibility/2006" xmlns:p14="http://schemas.microsoft.com/office/powerpoint/2010/main">
    <mc:Choice Requires="p14">
      <p:transition advTm="3000">
        <p:wheel spokes="8"/>
        <p:sndAc>
          <p:stSnd>
            <p:snd r:embed="rId2" name="chimes.wav"/>
          </p:stSnd>
        </p:sndAc>
      </p:transition>
    </mc:Choice>
    <mc:Fallback xmlns="">
      <p:transition advTm="3000">
        <p:wheel spokes="8"/>
        <p:sndAc>
          <p:stSnd>
            <p:snd r:embed="rId8" name="chimes.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reen Color">
  <a:themeElements>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fontScheme name="Green Color">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reen Col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een Colo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een Colo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een Colo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een Colo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een Colo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een Colo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een Colo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een Colo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een Colo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een Colo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een Colo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684</Words>
  <Application>Microsoft Office PowerPoint</Application>
  <PresentationFormat>On-screen Show (4:3)</PresentationFormat>
  <Paragraphs>135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Blackadder ITC</vt:lpstr>
      <vt:lpstr>Times New Roman</vt:lpstr>
      <vt:lpstr>Wingdings</vt:lpstr>
      <vt:lpstr>Green Color</vt:lpstr>
      <vt:lpstr>National Education Policy 2020: An Overview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Education Policy 2020: An Oveview</dc:title>
  <dc:creator>DIET</dc:creator>
  <cp:lastModifiedBy>B.Ed Department</cp:lastModifiedBy>
  <cp:revision>24</cp:revision>
  <dcterms:created xsi:type="dcterms:W3CDTF">2020-10-05T04:56:00Z</dcterms:created>
  <dcterms:modified xsi:type="dcterms:W3CDTF">2024-09-18T05:44:02Z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1033-11.2.0.9684</vt:lpwstr>
  </property>
</Properties>
</file>