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59" r:id="rId7"/>
    <p:sldId id="262" r:id="rId8"/>
    <p:sldId id="266" r:id="rId9"/>
    <p:sldId id="261" r:id="rId10"/>
    <p:sldId id="263" r:id="rId11"/>
    <p:sldId id="268" r:id="rId12"/>
    <p:sldId id="258" r:id="rId13"/>
    <p:sldId id="260" r:id="rId14"/>
    <p:sldId id="270" r:id="rId15"/>
    <p:sldId id="265" r:id="rId16"/>
    <p:sldId id="267" r:id="rId17"/>
    <p:sldId id="264" r:id="rId18"/>
    <p:sldId id="269" r:id="rId19"/>
    <p:sldId id="27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35E2F-ECD0-4652-9BAE-2AAEC765567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B3F6E-88F5-4C9B-8150-7A5718A53F9F}">
      <dgm:prSet phldrT="[Text]"/>
      <dgm:spPr/>
      <dgm:t>
        <a:bodyPr/>
        <a:lstStyle/>
        <a:p>
          <a:r>
            <a:rPr lang="en-US" dirty="0" smtClean="0"/>
            <a:t>Materials </a:t>
          </a:r>
          <a:endParaRPr lang="en-US" dirty="0"/>
        </a:p>
      </dgm:t>
    </dgm:pt>
    <dgm:pt modelId="{9C7D9B13-4662-42C6-B60B-B9349FDC706A}" type="parTrans" cxnId="{0B6E140D-9CAA-4AD3-B513-22F0F703C91C}">
      <dgm:prSet/>
      <dgm:spPr/>
      <dgm:t>
        <a:bodyPr/>
        <a:lstStyle/>
        <a:p>
          <a:endParaRPr lang="en-US"/>
        </a:p>
      </dgm:t>
    </dgm:pt>
    <dgm:pt modelId="{0848533D-57D3-42D7-8861-671B47D92D07}" type="sibTrans" cxnId="{0B6E140D-9CAA-4AD3-B513-22F0F703C91C}">
      <dgm:prSet/>
      <dgm:spPr/>
      <dgm:t>
        <a:bodyPr/>
        <a:lstStyle/>
        <a:p>
          <a:endParaRPr lang="en-US"/>
        </a:p>
      </dgm:t>
    </dgm:pt>
    <dgm:pt modelId="{46255169-C41E-4751-9186-368094BEEBD8}">
      <dgm:prSet phldrT="[Text]"/>
      <dgm:spPr/>
      <dgm:t>
        <a:bodyPr/>
        <a:lstStyle/>
        <a:p>
          <a:r>
            <a:rPr lang="en-US" dirty="0" smtClean="0"/>
            <a:t>Instruction</a:t>
          </a:r>
          <a:endParaRPr lang="en-US" dirty="0"/>
        </a:p>
      </dgm:t>
    </dgm:pt>
    <dgm:pt modelId="{F2F35066-BB2C-44FF-95A2-064EBBBAEA1C}" type="parTrans" cxnId="{345984AC-1B53-4331-9B4E-B2FF23E7D23B}">
      <dgm:prSet/>
      <dgm:spPr/>
      <dgm:t>
        <a:bodyPr/>
        <a:lstStyle/>
        <a:p>
          <a:endParaRPr lang="en-US"/>
        </a:p>
      </dgm:t>
    </dgm:pt>
    <dgm:pt modelId="{366A3E4F-A023-48A1-8AD1-F306401FE5C8}" type="sibTrans" cxnId="{345984AC-1B53-4331-9B4E-B2FF23E7D23B}">
      <dgm:prSet/>
      <dgm:spPr/>
      <dgm:t>
        <a:bodyPr/>
        <a:lstStyle/>
        <a:p>
          <a:endParaRPr lang="en-US"/>
        </a:p>
      </dgm:t>
    </dgm:pt>
    <dgm:pt modelId="{17F1F873-146E-4ABE-B1EA-383579DE0FC2}">
      <dgm:prSet phldrT="[Text]"/>
      <dgm:spPr/>
      <dgm:t>
        <a:bodyPr/>
        <a:lstStyle/>
        <a:p>
          <a:r>
            <a:rPr lang="en-US" dirty="0" smtClean="0"/>
            <a:t>Policies and procedure </a:t>
          </a:r>
          <a:endParaRPr lang="en-US" dirty="0"/>
        </a:p>
      </dgm:t>
    </dgm:pt>
    <dgm:pt modelId="{94D0EDAE-4596-444C-AD41-1BE4E9FEDACC}" type="parTrans" cxnId="{0A0C1875-5861-470E-A3C8-5179443EC0C6}">
      <dgm:prSet/>
      <dgm:spPr/>
      <dgm:t>
        <a:bodyPr/>
        <a:lstStyle/>
        <a:p>
          <a:endParaRPr lang="en-US"/>
        </a:p>
      </dgm:t>
    </dgm:pt>
    <dgm:pt modelId="{6AC32F48-97C4-4E6C-A33C-83D8ABCFBC89}" type="sibTrans" cxnId="{0A0C1875-5861-470E-A3C8-5179443EC0C6}">
      <dgm:prSet/>
      <dgm:spPr/>
      <dgm:t>
        <a:bodyPr/>
        <a:lstStyle/>
        <a:p>
          <a:endParaRPr lang="en-US"/>
        </a:p>
      </dgm:t>
    </dgm:pt>
    <dgm:pt modelId="{5E955877-DA60-4A4A-9320-A0F1580C6542}">
      <dgm:prSet phldrT="[Text]"/>
      <dgm:spPr/>
      <dgm:t>
        <a:bodyPr/>
        <a:lstStyle/>
        <a:p>
          <a:r>
            <a:rPr lang="en-US" dirty="0" smtClean="0"/>
            <a:t>Time </a:t>
          </a:r>
          <a:endParaRPr lang="en-US" dirty="0"/>
        </a:p>
      </dgm:t>
    </dgm:pt>
    <dgm:pt modelId="{620C8B01-5313-4FDC-B226-E9A3BA964B68}" type="parTrans" cxnId="{CCC20369-3D3B-4E2C-A002-58E4CBB33E4F}">
      <dgm:prSet/>
      <dgm:spPr/>
      <dgm:t>
        <a:bodyPr/>
        <a:lstStyle/>
        <a:p>
          <a:endParaRPr lang="en-US"/>
        </a:p>
      </dgm:t>
    </dgm:pt>
    <dgm:pt modelId="{3D9B4320-1122-4138-BA76-2F064D62D89D}" type="sibTrans" cxnId="{CCC20369-3D3B-4E2C-A002-58E4CBB33E4F}">
      <dgm:prSet/>
      <dgm:spPr/>
      <dgm:t>
        <a:bodyPr/>
        <a:lstStyle/>
        <a:p>
          <a:endParaRPr lang="en-US"/>
        </a:p>
      </dgm:t>
    </dgm:pt>
    <dgm:pt modelId="{6446AB1A-2C63-4996-86FD-1DF82733734A}">
      <dgm:prSet phldrT="[Text]"/>
      <dgm:spPr/>
      <dgm:t>
        <a:bodyPr/>
        <a:lstStyle/>
        <a:p>
          <a:r>
            <a:rPr lang="en-US" dirty="0" err="1" smtClean="0"/>
            <a:t>Behaviour</a:t>
          </a:r>
          <a:r>
            <a:rPr lang="en-US" dirty="0" smtClean="0"/>
            <a:t> </a:t>
          </a:r>
          <a:endParaRPr lang="en-US" dirty="0"/>
        </a:p>
      </dgm:t>
    </dgm:pt>
    <dgm:pt modelId="{A350711A-7C11-499A-9294-A020E9CB4979}" type="parTrans" cxnId="{812E5590-160B-4270-8DB2-1F1735130238}">
      <dgm:prSet/>
      <dgm:spPr/>
      <dgm:t>
        <a:bodyPr/>
        <a:lstStyle/>
        <a:p>
          <a:endParaRPr lang="en-US"/>
        </a:p>
      </dgm:t>
    </dgm:pt>
    <dgm:pt modelId="{9F1C4A85-3842-4709-87BC-215B7E90212D}" type="sibTrans" cxnId="{812E5590-160B-4270-8DB2-1F1735130238}">
      <dgm:prSet/>
      <dgm:spPr/>
      <dgm:t>
        <a:bodyPr/>
        <a:lstStyle/>
        <a:p>
          <a:endParaRPr lang="en-US"/>
        </a:p>
      </dgm:t>
    </dgm:pt>
    <dgm:pt modelId="{5698F248-B05F-48E5-B0AC-6A3A569D656A}">
      <dgm:prSet/>
      <dgm:spPr/>
      <dgm:t>
        <a:bodyPr/>
        <a:lstStyle/>
        <a:p>
          <a:r>
            <a:rPr lang="en-US" dirty="0" smtClean="0"/>
            <a:t>Layout </a:t>
          </a:r>
          <a:endParaRPr lang="en-US" dirty="0"/>
        </a:p>
      </dgm:t>
    </dgm:pt>
    <dgm:pt modelId="{320F3022-C787-4544-A857-7ACAC080E575}" type="parTrans" cxnId="{78563A48-27F6-421B-948F-331416627F72}">
      <dgm:prSet/>
      <dgm:spPr/>
      <dgm:t>
        <a:bodyPr/>
        <a:lstStyle/>
        <a:p>
          <a:endParaRPr lang="en-US"/>
        </a:p>
      </dgm:t>
    </dgm:pt>
    <dgm:pt modelId="{54A67D4C-E490-4EC9-8D93-06EFCD087DA3}" type="sibTrans" cxnId="{78563A48-27F6-421B-948F-331416627F72}">
      <dgm:prSet/>
      <dgm:spPr/>
      <dgm:t>
        <a:bodyPr/>
        <a:lstStyle/>
        <a:p>
          <a:endParaRPr lang="en-US"/>
        </a:p>
      </dgm:t>
    </dgm:pt>
    <dgm:pt modelId="{77FC8EFB-2081-4FA0-ADF5-75BA44913CA3}" type="pres">
      <dgm:prSet presAssocID="{85135E2F-ECD0-4652-9BAE-2AAEC76556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F4139-AC10-411A-A12C-3F26743443B1}" type="pres">
      <dgm:prSet presAssocID="{41BB3F6E-88F5-4C9B-8150-7A5718A53F9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1707A-787F-4040-B389-0FE65B596B6B}" type="pres">
      <dgm:prSet presAssocID="{0848533D-57D3-42D7-8861-671B47D92D0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2B301A0-3E8B-4ABA-9E53-FBCCF95F4196}" type="pres">
      <dgm:prSet presAssocID="{0848533D-57D3-42D7-8861-671B47D92D0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BE83093-8228-44A8-B5C3-439B934D9DDF}" type="pres">
      <dgm:prSet presAssocID="{46255169-C41E-4751-9186-368094BEEBD8}" presName="node" presStyleLbl="node1" presStyleIdx="1" presStyleCnt="6" custScaleX="122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109E0-E599-4C7C-9DC1-3E75D9740F92}" type="pres">
      <dgm:prSet presAssocID="{366A3E4F-A023-48A1-8AD1-F306401FE5C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366BE39-B7AE-453C-A93A-2E765970E715}" type="pres">
      <dgm:prSet presAssocID="{366A3E4F-A023-48A1-8AD1-F306401FE5C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15A5561-F00D-420A-B71D-B835943020C2}" type="pres">
      <dgm:prSet presAssocID="{17F1F873-146E-4ABE-B1EA-383579DE0F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C7719-58A9-4E67-9782-EA445C3E4D34}" type="pres">
      <dgm:prSet presAssocID="{6AC32F48-97C4-4E6C-A33C-83D8ABCFBC8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8D1E54C-ECA8-4FE3-8167-03D638C18C13}" type="pres">
      <dgm:prSet presAssocID="{6AC32F48-97C4-4E6C-A33C-83D8ABCFBC8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02AF64F-B406-42BD-BBCB-258251DF3480}" type="pres">
      <dgm:prSet presAssocID="{5E955877-DA60-4A4A-9320-A0F1580C654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6FD2A-BD9C-48AF-9D35-E5DCD7EE6C29}" type="pres">
      <dgm:prSet presAssocID="{3D9B4320-1122-4138-BA76-2F064D62D89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6D3B159-1C7E-44E1-A9A2-CF05E50083C2}" type="pres">
      <dgm:prSet presAssocID="{3D9B4320-1122-4138-BA76-2F064D62D89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3BF411C-C05B-4303-803F-7A51A6E38CDD}" type="pres">
      <dgm:prSet presAssocID="{6446AB1A-2C63-4996-86FD-1DF82733734A}" presName="node" presStyleLbl="node1" presStyleIdx="4" presStyleCnt="6" custScaleX="111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695B3-E819-4D11-8CC7-449B0ADB1877}" type="pres">
      <dgm:prSet presAssocID="{9F1C4A85-3842-4709-87BC-215B7E90212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2402B5A-4D20-4263-816B-ABD12583C722}" type="pres">
      <dgm:prSet presAssocID="{9F1C4A85-3842-4709-87BC-215B7E90212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866C4CF-EADC-4E0E-BEF8-380174CA8313}" type="pres">
      <dgm:prSet presAssocID="{5698F248-B05F-48E5-B0AC-6A3A569D65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40BD6-5612-41AB-800B-F46F6862265B}" type="pres">
      <dgm:prSet presAssocID="{54A67D4C-E490-4EC9-8D93-06EFCD087DA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56BA95F-B383-4E1A-808B-3A89A6BD504D}" type="pres">
      <dgm:prSet presAssocID="{54A67D4C-E490-4EC9-8D93-06EFCD087DA3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12E55CC-1F16-4E33-A292-722FA55EA8C7}" type="presOf" srcId="{6AC32F48-97C4-4E6C-A33C-83D8ABCFBC89}" destId="{A8D1E54C-ECA8-4FE3-8167-03D638C18C13}" srcOrd="1" destOrd="0" presId="urn:microsoft.com/office/officeart/2005/8/layout/cycle2"/>
    <dgm:cxn modelId="{22F7D9C2-6F84-4442-AFD2-539EAE8EE9AC}" type="presOf" srcId="{6446AB1A-2C63-4996-86FD-1DF82733734A}" destId="{A3BF411C-C05B-4303-803F-7A51A6E38CDD}" srcOrd="0" destOrd="0" presId="urn:microsoft.com/office/officeart/2005/8/layout/cycle2"/>
    <dgm:cxn modelId="{BC18DC5A-64E6-4E05-86A8-EE79A7D9D422}" type="presOf" srcId="{0848533D-57D3-42D7-8861-671B47D92D07}" destId="{62B301A0-3E8B-4ABA-9E53-FBCCF95F4196}" srcOrd="1" destOrd="0" presId="urn:microsoft.com/office/officeart/2005/8/layout/cycle2"/>
    <dgm:cxn modelId="{6FAF4C31-B6DD-4996-AEF9-C59BD9222092}" type="presOf" srcId="{9F1C4A85-3842-4709-87BC-215B7E90212D}" destId="{F2402B5A-4D20-4263-816B-ABD12583C722}" srcOrd="1" destOrd="0" presId="urn:microsoft.com/office/officeart/2005/8/layout/cycle2"/>
    <dgm:cxn modelId="{375211CB-463E-4C40-B0C0-2993943BEEB4}" type="presOf" srcId="{3D9B4320-1122-4138-BA76-2F064D62D89D}" destId="{0166FD2A-BD9C-48AF-9D35-E5DCD7EE6C29}" srcOrd="0" destOrd="0" presId="urn:microsoft.com/office/officeart/2005/8/layout/cycle2"/>
    <dgm:cxn modelId="{78587DBA-E67F-4015-AEB2-1B9EACDFB54F}" type="presOf" srcId="{366A3E4F-A023-48A1-8AD1-F306401FE5C8}" destId="{F366BE39-B7AE-453C-A93A-2E765970E715}" srcOrd="1" destOrd="0" presId="urn:microsoft.com/office/officeart/2005/8/layout/cycle2"/>
    <dgm:cxn modelId="{CCC20369-3D3B-4E2C-A002-58E4CBB33E4F}" srcId="{85135E2F-ECD0-4652-9BAE-2AAEC7655674}" destId="{5E955877-DA60-4A4A-9320-A0F1580C6542}" srcOrd="3" destOrd="0" parTransId="{620C8B01-5313-4FDC-B226-E9A3BA964B68}" sibTransId="{3D9B4320-1122-4138-BA76-2F064D62D89D}"/>
    <dgm:cxn modelId="{431326FC-A45E-4810-8D53-2F780B5177CB}" type="presOf" srcId="{5698F248-B05F-48E5-B0AC-6A3A569D656A}" destId="{8866C4CF-EADC-4E0E-BEF8-380174CA8313}" srcOrd="0" destOrd="0" presId="urn:microsoft.com/office/officeart/2005/8/layout/cycle2"/>
    <dgm:cxn modelId="{2737F47C-8637-432B-B7F8-8E30BE1540A6}" type="presOf" srcId="{9F1C4A85-3842-4709-87BC-215B7E90212D}" destId="{0A5695B3-E819-4D11-8CC7-449B0ADB1877}" srcOrd="0" destOrd="0" presId="urn:microsoft.com/office/officeart/2005/8/layout/cycle2"/>
    <dgm:cxn modelId="{345984AC-1B53-4331-9B4E-B2FF23E7D23B}" srcId="{85135E2F-ECD0-4652-9BAE-2AAEC7655674}" destId="{46255169-C41E-4751-9186-368094BEEBD8}" srcOrd="1" destOrd="0" parTransId="{F2F35066-BB2C-44FF-95A2-064EBBBAEA1C}" sibTransId="{366A3E4F-A023-48A1-8AD1-F306401FE5C8}"/>
    <dgm:cxn modelId="{60C25ECC-06A9-4126-8AB0-07DE2EE55314}" type="presOf" srcId="{54A67D4C-E490-4EC9-8D93-06EFCD087DA3}" destId="{156BA95F-B383-4E1A-808B-3A89A6BD504D}" srcOrd="1" destOrd="0" presId="urn:microsoft.com/office/officeart/2005/8/layout/cycle2"/>
    <dgm:cxn modelId="{0B6E140D-9CAA-4AD3-B513-22F0F703C91C}" srcId="{85135E2F-ECD0-4652-9BAE-2AAEC7655674}" destId="{41BB3F6E-88F5-4C9B-8150-7A5718A53F9F}" srcOrd="0" destOrd="0" parTransId="{9C7D9B13-4662-42C6-B60B-B9349FDC706A}" sibTransId="{0848533D-57D3-42D7-8861-671B47D92D07}"/>
    <dgm:cxn modelId="{DDFF7CA2-010D-4F87-BAD4-78D1EFAD2E9A}" type="presOf" srcId="{85135E2F-ECD0-4652-9BAE-2AAEC7655674}" destId="{77FC8EFB-2081-4FA0-ADF5-75BA44913CA3}" srcOrd="0" destOrd="0" presId="urn:microsoft.com/office/officeart/2005/8/layout/cycle2"/>
    <dgm:cxn modelId="{650B40E8-7B72-4274-9F98-57E3966A68A1}" type="presOf" srcId="{54A67D4C-E490-4EC9-8D93-06EFCD087DA3}" destId="{7F140BD6-5612-41AB-800B-F46F6862265B}" srcOrd="0" destOrd="0" presId="urn:microsoft.com/office/officeart/2005/8/layout/cycle2"/>
    <dgm:cxn modelId="{78563A48-27F6-421B-948F-331416627F72}" srcId="{85135E2F-ECD0-4652-9BAE-2AAEC7655674}" destId="{5698F248-B05F-48E5-B0AC-6A3A569D656A}" srcOrd="5" destOrd="0" parTransId="{320F3022-C787-4544-A857-7ACAC080E575}" sibTransId="{54A67D4C-E490-4EC9-8D93-06EFCD087DA3}"/>
    <dgm:cxn modelId="{812E5590-160B-4270-8DB2-1F1735130238}" srcId="{85135E2F-ECD0-4652-9BAE-2AAEC7655674}" destId="{6446AB1A-2C63-4996-86FD-1DF82733734A}" srcOrd="4" destOrd="0" parTransId="{A350711A-7C11-499A-9294-A020E9CB4979}" sibTransId="{9F1C4A85-3842-4709-87BC-215B7E90212D}"/>
    <dgm:cxn modelId="{54535519-16E2-418D-908F-DDFF8A74B110}" type="presOf" srcId="{46255169-C41E-4751-9186-368094BEEBD8}" destId="{0BE83093-8228-44A8-B5C3-439B934D9DDF}" srcOrd="0" destOrd="0" presId="urn:microsoft.com/office/officeart/2005/8/layout/cycle2"/>
    <dgm:cxn modelId="{991560CB-4E19-464E-8031-74529C1ADD51}" type="presOf" srcId="{17F1F873-146E-4ABE-B1EA-383579DE0FC2}" destId="{315A5561-F00D-420A-B71D-B835943020C2}" srcOrd="0" destOrd="0" presId="urn:microsoft.com/office/officeart/2005/8/layout/cycle2"/>
    <dgm:cxn modelId="{BEA7693F-140C-47A4-AD98-B0374427A970}" type="presOf" srcId="{366A3E4F-A023-48A1-8AD1-F306401FE5C8}" destId="{573109E0-E599-4C7C-9DC1-3E75D9740F92}" srcOrd="0" destOrd="0" presId="urn:microsoft.com/office/officeart/2005/8/layout/cycle2"/>
    <dgm:cxn modelId="{AAF8C139-2BBE-4BD8-837C-6174E61EE63C}" type="presOf" srcId="{3D9B4320-1122-4138-BA76-2F064D62D89D}" destId="{86D3B159-1C7E-44E1-A9A2-CF05E50083C2}" srcOrd="1" destOrd="0" presId="urn:microsoft.com/office/officeart/2005/8/layout/cycle2"/>
    <dgm:cxn modelId="{921D614D-495F-4081-B195-0526CEF07B45}" type="presOf" srcId="{6AC32F48-97C4-4E6C-A33C-83D8ABCFBC89}" destId="{9B6C7719-58A9-4E67-9782-EA445C3E4D34}" srcOrd="0" destOrd="0" presId="urn:microsoft.com/office/officeart/2005/8/layout/cycle2"/>
    <dgm:cxn modelId="{0A0C1875-5861-470E-A3C8-5179443EC0C6}" srcId="{85135E2F-ECD0-4652-9BAE-2AAEC7655674}" destId="{17F1F873-146E-4ABE-B1EA-383579DE0FC2}" srcOrd="2" destOrd="0" parTransId="{94D0EDAE-4596-444C-AD41-1BE4E9FEDACC}" sibTransId="{6AC32F48-97C4-4E6C-A33C-83D8ABCFBC89}"/>
    <dgm:cxn modelId="{6EDE9E2C-58CB-4468-B3D0-D83DAE34D404}" type="presOf" srcId="{5E955877-DA60-4A4A-9320-A0F1580C6542}" destId="{502AF64F-B406-42BD-BBCB-258251DF3480}" srcOrd="0" destOrd="0" presId="urn:microsoft.com/office/officeart/2005/8/layout/cycle2"/>
    <dgm:cxn modelId="{4599E763-E28C-4CBF-9A56-EB5162ED8DBA}" type="presOf" srcId="{41BB3F6E-88F5-4C9B-8150-7A5718A53F9F}" destId="{B16F4139-AC10-411A-A12C-3F26743443B1}" srcOrd="0" destOrd="0" presId="urn:microsoft.com/office/officeart/2005/8/layout/cycle2"/>
    <dgm:cxn modelId="{C5817AE4-7A98-437D-A7EE-16D8EFEDE04A}" type="presOf" srcId="{0848533D-57D3-42D7-8861-671B47D92D07}" destId="{3631707A-787F-4040-B389-0FE65B596B6B}" srcOrd="0" destOrd="0" presId="urn:microsoft.com/office/officeart/2005/8/layout/cycle2"/>
    <dgm:cxn modelId="{5A5B2488-079F-42CC-926C-F83E3A0D9651}" type="presParOf" srcId="{77FC8EFB-2081-4FA0-ADF5-75BA44913CA3}" destId="{B16F4139-AC10-411A-A12C-3F26743443B1}" srcOrd="0" destOrd="0" presId="urn:microsoft.com/office/officeart/2005/8/layout/cycle2"/>
    <dgm:cxn modelId="{B4B4032B-33CE-4859-AD6C-C313E1CFA970}" type="presParOf" srcId="{77FC8EFB-2081-4FA0-ADF5-75BA44913CA3}" destId="{3631707A-787F-4040-B389-0FE65B596B6B}" srcOrd="1" destOrd="0" presId="urn:microsoft.com/office/officeart/2005/8/layout/cycle2"/>
    <dgm:cxn modelId="{FAEBEEBC-4168-4028-91BE-D419CC3CDBC6}" type="presParOf" srcId="{3631707A-787F-4040-B389-0FE65B596B6B}" destId="{62B301A0-3E8B-4ABA-9E53-FBCCF95F4196}" srcOrd="0" destOrd="0" presId="urn:microsoft.com/office/officeart/2005/8/layout/cycle2"/>
    <dgm:cxn modelId="{6CFC6C18-6D16-45D6-A838-0AD88F3F1036}" type="presParOf" srcId="{77FC8EFB-2081-4FA0-ADF5-75BA44913CA3}" destId="{0BE83093-8228-44A8-B5C3-439B934D9DDF}" srcOrd="2" destOrd="0" presId="urn:microsoft.com/office/officeart/2005/8/layout/cycle2"/>
    <dgm:cxn modelId="{D688318D-BB98-4287-81F2-44EF70F32D7A}" type="presParOf" srcId="{77FC8EFB-2081-4FA0-ADF5-75BA44913CA3}" destId="{573109E0-E599-4C7C-9DC1-3E75D9740F92}" srcOrd="3" destOrd="0" presId="urn:microsoft.com/office/officeart/2005/8/layout/cycle2"/>
    <dgm:cxn modelId="{3FF231F4-E989-4615-90DE-3C9FA08BAC28}" type="presParOf" srcId="{573109E0-E599-4C7C-9DC1-3E75D9740F92}" destId="{F366BE39-B7AE-453C-A93A-2E765970E715}" srcOrd="0" destOrd="0" presId="urn:microsoft.com/office/officeart/2005/8/layout/cycle2"/>
    <dgm:cxn modelId="{F7C99DC0-0DB8-43F0-8E72-432B1E856DAC}" type="presParOf" srcId="{77FC8EFB-2081-4FA0-ADF5-75BA44913CA3}" destId="{315A5561-F00D-420A-B71D-B835943020C2}" srcOrd="4" destOrd="0" presId="urn:microsoft.com/office/officeart/2005/8/layout/cycle2"/>
    <dgm:cxn modelId="{AB98166F-E828-4DB4-82DA-B4E7BFC441B5}" type="presParOf" srcId="{77FC8EFB-2081-4FA0-ADF5-75BA44913CA3}" destId="{9B6C7719-58A9-4E67-9782-EA445C3E4D34}" srcOrd="5" destOrd="0" presId="urn:microsoft.com/office/officeart/2005/8/layout/cycle2"/>
    <dgm:cxn modelId="{D046ABCF-55E2-4FD3-915F-FDC77A0760A8}" type="presParOf" srcId="{9B6C7719-58A9-4E67-9782-EA445C3E4D34}" destId="{A8D1E54C-ECA8-4FE3-8167-03D638C18C13}" srcOrd="0" destOrd="0" presId="urn:microsoft.com/office/officeart/2005/8/layout/cycle2"/>
    <dgm:cxn modelId="{AB86E3D6-E1F7-4E07-851D-C8A10395F19E}" type="presParOf" srcId="{77FC8EFB-2081-4FA0-ADF5-75BA44913CA3}" destId="{502AF64F-B406-42BD-BBCB-258251DF3480}" srcOrd="6" destOrd="0" presId="urn:microsoft.com/office/officeart/2005/8/layout/cycle2"/>
    <dgm:cxn modelId="{37DCBAB9-709C-4B1C-A864-023A20BA44F8}" type="presParOf" srcId="{77FC8EFB-2081-4FA0-ADF5-75BA44913CA3}" destId="{0166FD2A-BD9C-48AF-9D35-E5DCD7EE6C29}" srcOrd="7" destOrd="0" presId="urn:microsoft.com/office/officeart/2005/8/layout/cycle2"/>
    <dgm:cxn modelId="{20501E4D-716D-4813-8CE6-6D6C1CEB5712}" type="presParOf" srcId="{0166FD2A-BD9C-48AF-9D35-E5DCD7EE6C29}" destId="{86D3B159-1C7E-44E1-A9A2-CF05E50083C2}" srcOrd="0" destOrd="0" presId="urn:microsoft.com/office/officeart/2005/8/layout/cycle2"/>
    <dgm:cxn modelId="{D3C6273A-E9EC-4EB8-8058-EC45CDC07B71}" type="presParOf" srcId="{77FC8EFB-2081-4FA0-ADF5-75BA44913CA3}" destId="{A3BF411C-C05B-4303-803F-7A51A6E38CDD}" srcOrd="8" destOrd="0" presId="urn:microsoft.com/office/officeart/2005/8/layout/cycle2"/>
    <dgm:cxn modelId="{2BDAF8A9-0C78-499E-9AFD-D7086469306F}" type="presParOf" srcId="{77FC8EFB-2081-4FA0-ADF5-75BA44913CA3}" destId="{0A5695B3-E819-4D11-8CC7-449B0ADB1877}" srcOrd="9" destOrd="0" presId="urn:microsoft.com/office/officeart/2005/8/layout/cycle2"/>
    <dgm:cxn modelId="{78798694-3647-4931-A7EE-7F116FA8C546}" type="presParOf" srcId="{0A5695B3-E819-4D11-8CC7-449B0ADB1877}" destId="{F2402B5A-4D20-4263-816B-ABD12583C722}" srcOrd="0" destOrd="0" presId="urn:microsoft.com/office/officeart/2005/8/layout/cycle2"/>
    <dgm:cxn modelId="{96FE7FE4-5013-426B-8F08-36E393167E4D}" type="presParOf" srcId="{77FC8EFB-2081-4FA0-ADF5-75BA44913CA3}" destId="{8866C4CF-EADC-4E0E-BEF8-380174CA8313}" srcOrd="10" destOrd="0" presId="urn:microsoft.com/office/officeart/2005/8/layout/cycle2"/>
    <dgm:cxn modelId="{15D2DC98-F8F1-42F6-94A0-9253E472E7A2}" type="presParOf" srcId="{77FC8EFB-2081-4FA0-ADF5-75BA44913CA3}" destId="{7F140BD6-5612-41AB-800B-F46F6862265B}" srcOrd="11" destOrd="0" presId="urn:microsoft.com/office/officeart/2005/8/layout/cycle2"/>
    <dgm:cxn modelId="{69B1F542-D875-446A-A5FF-CC73F5470E5D}" type="presParOf" srcId="{7F140BD6-5612-41AB-800B-F46F6862265B}" destId="{156BA95F-B383-4E1A-808B-3A89A6BD50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4139-AC10-411A-A12C-3F26743443B1}">
      <dsp:nvSpPr>
        <dsp:cNvPr id="0" name=""/>
        <dsp:cNvSpPr/>
      </dsp:nvSpPr>
      <dsp:spPr>
        <a:xfrm>
          <a:off x="3305523" y="763"/>
          <a:ext cx="1465064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Materials </a:t>
          </a:r>
          <a:endParaRPr lang="en-US" sz="1700" kern="1200" dirty="0"/>
        </a:p>
      </dsp:txBody>
      <dsp:txXfrm>
        <a:off x="3520077" y="215317"/>
        <a:ext cx="1035956" cy="1035956"/>
      </dsp:txXfrm>
    </dsp:sp>
    <dsp:sp modelId="{3631707A-787F-4040-B389-0FE65B596B6B}">
      <dsp:nvSpPr>
        <dsp:cNvPr id="0" name=""/>
        <dsp:cNvSpPr/>
      </dsp:nvSpPr>
      <dsp:spPr>
        <a:xfrm rot="1800000">
          <a:off x="4769122" y="1003561"/>
          <a:ext cx="330520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75764" y="1077664"/>
        <a:ext cx="231364" cy="296675"/>
      </dsp:txXfrm>
    </dsp:sp>
    <dsp:sp modelId="{0BE83093-8228-44A8-B5C3-439B934D9DDF}">
      <dsp:nvSpPr>
        <dsp:cNvPr id="0" name=""/>
        <dsp:cNvSpPr/>
      </dsp:nvSpPr>
      <dsp:spPr>
        <a:xfrm>
          <a:off x="5049048" y="1100965"/>
          <a:ext cx="1789224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Instruction</a:t>
          </a:r>
          <a:endParaRPr lang="en-US" sz="1700" kern="1200" dirty="0"/>
        </a:p>
      </dsp:txBody>
      <dsp:txXfrm>
        <a:off x="5311074" y="1315519"/>
        <a:ext cx="1265172" cy="1035956"/>
      </dsp:txXfrm>
    </dsp:sp>
    <dsp:sp modelId="{573109E0-E599-4C7C-9DC1-3E75D9740F92}">
      <dsp:nvSpPr>
        <dsp:cNvPr id="0" name=""/>
        <dsp:cNvSpPr/>
      </dsp:nvSpPr>
      <dsp:spPr>
        <a:xfrm rot="5400000">
          <a:off x="5748795" y="2675440"/>
          <a:ext cx="389730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807255" y="2715873"/>
        <a:ext cx="272811" cy="296675"/>
      </dsp:txXfrm>
    </dsp:sp>
    <dsp:sp modelId="{315A5561-F00D-420A-B71D-B835943020C2}">
      <dsp:nvSpPr>
        <dsp:cNvPr id="0" name=""/>
        <dsp:cNvSpPr/>
      </dsp:nvSpPr>
      <dsp:spPr>
        <a:xfrm>
          <a:off x="5211129" y="3301369"/>
          <a:ext cx="1465064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Policies and procedure </a:t>
          </a:r>
          <a:endParaRPr lang="en-US" sz="1700" kern="1200" dirty="0"/>
        </a:p>
      </dsp:txBody>
      <dsp:txXfrm>
        <a:off x="5425683" y="3515923"/>
        <a:ext cx="1035956" cy="1035956"/>
      </dsp:txXfrm>
    </dsp:sp>
    <dsp:sp modelId="{9B6C7719-58A9-4E67-9782-EA445C3E4D34}">
      <dsp:nvSpPr>
        <dsp:cNvPr id="0" name=""/>
        <dsp:cNvSpPr/>
      </dsp:nvSpPr>
      <dsp:spPr>
        <a:xfrm rot="9000000">
          <a:off x="4805545" y="4331258"/>
          <a:ext cx="389730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914632" y="4400920"/>
        <a:ext cx="272811" cy="296675"/>
      </dsp:txXfrm>
    </dsp:sp>
    <dsp:sp modelId="{502AF64F-B406-42BD-BBCB-258251DF3480}">
      <dsp:nvSpPr>
        <dsp:cNvPr id="0" name=""/>
        <dsp:cNvSpPr/>
      </dsp:nvSpPr>
      <dsp:spPr>
        <a:xfrm>
          <a:off x="3305523" y="4401571"/>
          <a:ext cx="1465064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Time </a:t>
          </a:r>
          <a:endParaRPr lang="en-US" sz="1700" kern="1200" dirty="0"/>
        </a:p>
      </dsp:txBody>
      <dsp:txXfrm>
        <a:off x="3520077" y="4616125"/>
        <a:ext cx="1035956" cy="1035956"/>
      </dsp:txXfrm>
    </dsp:sp>
    <dsp:sp modelId="{0166FD2A-BD9C-48AF-9D35-E5DCD7EE6C29}">
      <dsp:nvSpPr>
        <dsp:cNvPr id="0" name=""/>
        <dsp:cNvSpPr/>
      </dsp:nvSpPr>
      <dsp:spPr>
        <a:xfrm rot="12600000">
          <a:off x="2941632" y="4357047"/>
          <a:ext cx="357472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041690" y="4482750"/>
        <a:ext cx="250230" cy="296675"/>
      </dsp:txXfrm>
    </dsp:sp>
    <dsp:sp modelId="{A3BF411C-C05B-4303-803F-7A51A6E38CDD}">
      <dsp:nvSpPr>
        <dsp:cNvPr id="0" name=""/>
        <dsp:cNvSpPr/>
      </dsp:nvSpPr>
      <dsp:spPr>
        <a:xfrm>
          <a:off x="1315126" y="3301369"/>
          <a:ext cx="1634645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Behaviour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1554514" y="3515923"/>
        <a:ext cx="1155869" cy="1035956"/>
      </dsp:txXfrm>
    </dsp:sp>
    <dsp:sp modelId="{0A5695B3-E819-4D11-8CC7-449B0ADB1877}">
      <dsp:nvSpPr>
        <dsp:cNvPr id="0" name=""/>
        <dsp:cNvSpPr/>
      </dsp:nvSpPr>
      <dsp:spPr>
        <a:xfrm rot="16200000">
          <a:off x="1937584" y="2697500"/>
          <a:ext cx="389730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96044" y="2854852"/>
        <a:ext cx="272811" cy="296675"/>
      </dsp:txXfrm>
    </dsp:sp>
    <dsp:sp modelId="{8866C4CF-EADC-4E0E-BEF8-380174CA8313}">
      <dsp:nvSpPr>
        <dsp:cNvPr id="0" name=""/>
        <dsp:cNvSpPr/>
      </dsp:nvSpPr>
      <dsp:spPr>
        <a:xfrm>
          <a:off x="1399917" y="1100965"/>
          <a:ext cx="1465064" cy="146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Layout </a:t>
          </a:r>
          <a:endParaRPr lang="en-US" sz="1700" kern="1200" dirty="0"/>
        </a:p>
      </dsp:txBody>
      <dsp:txXfrm>
        <a:off x="1614471" y="1315519"/>
        <a:ext cx="1035956" cy="1035956"/>
      </dsp:txXfrm>
    </dsp:sp>
    <dsp:sp modelId="{7F140BD6-5612-41AB-800B-F46F6862265B}">
      <dsp:nvSpPr>
        <dsp:cNvPr id="0" name=""/>
        <dsp:cNvSpPr/>
      </dsp:nvSpPr>
      <dsp:spPr>
        <a:xfrm rot="19800000">
          <a:off x="2880834" y="1041682"/>
          <a:ext cx="389730" cy="49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88666" y="1169804"/>
        <a:ext cx="272811" cy="296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791199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Classroom Management </a:t>
            </a:r>
            <a:r>
              <a:rPr lang="en-US" sz="6000" dirty="0" err="1" smtClean="0">
                <a:solidFill>
                  <a:srgbClr val="FF0000"/>
                </a:solidFill>
                <a:latin typeface="Algerian" pitchFamily="82" charset="0"/>
              </a:rPr>
              <a:t>SkillS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  <a:t>Dr. </a:t>
            </a:r>
            <a:r>
              <a:rPr lang="en-US" sz="4800" dirty="0" err="1" smtClean="0">
                <a:solidFill>
                  <a:srgbClr val="00B0F0"/>
                </a:solidFill>
                <a:latin typeface="Bickham Script Pro Regular" pitchFamily="66" charset="0"/>
              </a:rPr>
              <a:t>Bidulata</a:t>
            </a:r>
            <a: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Bickham Script Pro Regular" pitchFamily="66" charset="0"/>
              </a:rPr>
              <a:t>Sahoo</a:t>
            </a:r>
            <a: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  <a:t/>
            </a:r>
            <a:b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</a:br>
            <a: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  <a:t>Asst. Prof. Teacher Education</a:t>
            </a:r>
            <a:b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</a:br>
            <a:r>
              <a:rPr lang="en-US" sz="4800" dirty="0" smtClean="0">
                <a:solidFill>
                  <a:srgbClr val="00B0F0"/>
                </a:solidFill>
                <a:latin typeface="Bickham Script Pro Regular" pitchFamily="66" charset="0"/>
              </a:rPr>
              <a:t>SBWAC, Cuttack </a:t>
            </a:r>
            <a:endParaRPr lang="en-US" sz="4800" dirty="0">
              <a:solidFill>
                <a:srgbClr val="00B0F0"/>
              </a:solidFill>
              <a:latin typeface="Bickham Script Pro Regular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It is motivating your students</a:t>
            </a:r>
          </a:p>
          <a:p>
            <a:r>
              <a:rPr lang="en-US" sz="3200" dirty="0" smtClean="0"/>
              <a:t>It is building your student’s self esteem</a:t>
            </a:r>
          </a:p>
          <a:p>
            <a:r>
              <a:rPr lang="en-US" sz="3200" dirty="0"/>
              <a:t>It is effective discipline </a:t>
            </a:r>
          </a:p>
          <a:p>
            <a:r>
              <a:rPr lang="en-US" sz="3200" dirty="0"/>
              <a:t>It is being prepared for </a:t>
            </a:r>
            <a:r>
              <a:rPr lang="en-US" sz="3200" dirty="0" smtClean="0"/>
              <a:t>class</a:t>
            </a:r>
          </a:p>
          <a:p>
            <a:r>
              <a:rPr lang="en-US" sz="3200" dirty="0"/>
              <a:t>It presents engaging instructions to the learners.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deeply involved with their works.</a:t>
            </a:r>
          </a:p>
          <a:p>
            <a:r>
              <a:rPr lang="en-US" dirty="0" smtClean="0"/>
              <a:t>Students know what is  expected of them and are generally successful</a:t>
            </a:r>
          </a:p>
          <a:p>
            <a:r>
              <a:rPr lang="en-US" dirty="0" smtClean="0"/>
              <a:t>There is relatively little wasted time, confusion or disruption.</a:t>
            </a:r>
          </a:p>
          <a:p>
            <a:r>
              <a:rPr lang="en-US" dirty="0" smtClean="0"/>
              <a:t>The climate of the classroom is work oriented, but relaxed and pleasant.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well managed class: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Congestion free in walking areas </a:t>
            </a:r>
          </a:p>
          <a:p>
            <a:r>
              <a:rPr lang="en-US" sz="3200" dirty="0" smtClean="0"/>
              <a:t>All students can see every teacher</a:t>
            </a:r>
          </a:p>
          <a:p>
            <a:r>
              <a:rPr lang="en-US" sz="3200" dirty="0" smtClean="0"/>
              <a:t>Teacher can see every student</a:t>
            </a:r>
          </a:p>
          <a:p>
            <a:r>
              <a:rPr lang="en-US" sz="3200" dirty="0" smtClean="0"/>
              <a:t>Teaching materials, student supply in accessible range</a:t>
            </a:r>
          </a:p>
          <a:p>
            <a:r>
              <a:rPr lang="en-US" sz="3200" dirty="0" smtClean="0"/>
              <a:t>Student arrangement for whole/large group. </a:t>
            </a:r>
          </a:p>
          <a:p>
            <a:r>
              <a:rPr lang="en-US" sz="3200" dirty="0" smtClean="0"/>
              <a:t>Student arrangement for small group.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Arrangement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Kauchak</a:t>
            </a:r>
            <a:r>
              <a:rPr lang="en-US" sz="3200" dirty="0" smtClean="0"/>
              <a:t> and </a:t>
            </a:r>
            <a:r>
              <a:rPr lang="en-US" sz="3200" dirty="0" err="1" smtClean="0"/>
              <a:t>Eggen</a:t>
            </a:r>
            <a:r>
              <a:rPr lang="en-US" sz="3200" dirty="0" smtClean="0"/>
              <a:t> (2008) categorize class time into four types </a:t>
            </a:r>
          </a:p>
          <a:p>
            <a:r>
              <a:rPr lang="en-US" sz="3200" dirty="0" smtClean="0"/>
              <a:t>Allocated time</a:t>
            </a:r>
          </a:p>
          <a:p>
            <a:r>
              <a:rPr lang="en-US" sz="3200" dirty="0" smtClean="0"/>
              <a:t>Instructional  time</a:t>
            </a:r>
          </a:p>
          <a:p>
            <a:r>
              <a:rPr lang="en-US" sz="3200" dirty="0" smtClean="0"/>
              <a:t>Engaged time</a:t>
            </a:r>
          </a:p>
          <a:p>
            <a:r>
              <a:rPr lang="en-US" sz="3200" dirty="0" smtClean="0"/>
              <a:t>Academic learning time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Know your subject well </a:t>
            </a:r>
          </a:p>
          <a:p>
            <a:r>
              <a:rPr lang="en-US" dirty="0" smtClean="0"/>
              <a:t>Create a class character </a:t>
            </a:r>
          </a:p>
          <a:p>
            <a:r>
              <a:rPr lang="en-US" dirty="0" smtClean="0"/>
              <a:t>Try positive reinforcement as opposed to negative </a:t>
            </a:r>
          </a:p>
          <a:p>
            <a:r>
              <a:rPr lang="en-US" dirty="0" smtClean="0"/>
              <a:t>Praise </a:t>
            </a:r>
          </a:p>
          <a:p>
            <a:r>
              <a:rPr lang="en-US" dirty="0" smtClean="0"/>
              <a:t>Build excitement in your classroom. </a:t>
            </a:r>
          </a:p>
          <a:p>
            <a:r>
              <a:rPr lang="en-US" dirty="0" smtClean="0"/>
              <a:t>Build strong relationships with your students</a:t>
            </a:r>
          </a:p>
          <a:p>
            <a:r>
              <a:rPr lang="en-US" dirty="0" smtClean="0"/>
              <a:t>Make a note of the class rules </a:t>
            </a:r>
          </a:p>
          <a:p>
            <a:r>
              <a:rPr lang="en-US" dirty="0" smtClean="0"/>
              <a:t>Give out rewards for good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Look out for all different types of learners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classroom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04801"/>
            <a:ext cx="7745505" cy="582136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5 Ps for classroom management: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Prompt 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Prepared 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Productive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Polite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Position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7747281"/>
              </p:ext>
            </p:extLst>
          </p:nvPr>
        </p:nvGraphicFramePr>
        <p:xfrm>
          <a:off x="457200" y="3810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457201"/>
            <a:ext cx="7745505" cy="566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Effective teachers are ready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They have the room ready 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Positive work environment that is work oriented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They have the work ready 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Desks, books, papers, assignments and materials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They have themselves ready!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Warm, positive attitude and positive experiences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401783"/>
            <a:ext cx="7745505" cy="5724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“Being an effective class manager is not a talent which some people just have and others do not 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It is a set of skills and an attitude learned through patience and practice”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685801"/>
            <a:ext cx="7745505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omic Sans MS" pitchFamily="66" charset="0"/>
              </a:rPr>
              <a:t> Any Questions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</a:p>
          <a:p>
            <a:pPr marL="0" indent="0">
              <a:buNone/>
            </a:pPr>
            <a:r>
              <a:rPr lang="en-US" sz="6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Comic Sans MS" pitchFamily="66" charset="0"/>
              </a:rPr>
              <a:t>          ???</a:t>
            </a:r>
            <a:endParaRPr 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nhance_your_classroom_management_skills_1038328134_842x4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57200"/>
            <a:ext cx="77470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04801"/>
            <a:ext cx="7745505" cy="5821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C00000"/>
                </a:solidFill>
                <a:latin typeface="Blackadder ITC" pitchFamily="82" charset="0"/>
              </a:rPr>
              <a:t>Thank you </a:t>
            </a:r>
            <a:endParaRPr lang="en-US" sz="80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618531529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33400"/>
            <a:ext cx="7747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r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Banner-Image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09600"/>
            <a:ext cx="7747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proper execution of curriculum development.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Orderly </a:t>
            </a:r>
            <a:r>
              <a:rPr lang="en-US" sz="2800" dirty="0"/>
              <a:t>learning Environment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Helps in developing best teaching practices and putting them into action.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Enhances academic skills and competencies in students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Social and emotional development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pPr marL="0" indent="0"/>
            <a:r>
              <a:rPr lang="en-US" dirty="0"/>
              <a:t>Why </a:t>
            </a:r>
            <a:r>
              <a:rPr lang="en-US" dirty="0" smtClean="0"/>
              <a:t>Classroom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Classroom Management is a term used by teachers to describe the process of ensuring that classroom lessons run smoothly despite disruptive </a:t>
            </a:r>
            <a:r>
              <a:rPr lang="en-US" sz="3200" dirty="0" err="1" smtClean="0"/>
              <a:t>behaviour</a:t>
            </a:r>
            <a:r>
              <a:rPr lang="en-US" sz="3200" dirty="0" smtClean="0"/>
              <a:t> by students. </a:t>
            </a:r>
          </a:p>
          <a:p>
            <a:r>
              <a:rPr lang="en-US" sz="3200" dirty="0" smtClean="0"/>
              <a:t>It is a way of organizing the resources, pupils and helpers so that the teaching and learning can process in an efficient and safe manner.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is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What+is+Classroom+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1" y="381000"/>
            <a:ext cx="7660217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It refers to :</a:t>
            </a:r>
          </a:p>
          <a:p>
            <a:r>
              <a:rPr lang="en-US" sz="3200" dirty="0" smtClean="0"/>
              <a:t>Creating a safe, comfortable and inclusive environment for students learning.</a:t>
            </a:r>
          </a:p>
          <a:p>
            <a:r>
              <a:rPr lang="en-US" sz="3200" dirty="0" smtClean="0"/>
              <a:t>It facilitates building a strong positive relationship with and among learners </a:t>
            </a:r>
          </a:p>
          <a:p>
            <a:r>
              <a:rPr lang="en-US" sz="3200" dirty="0" smtClean="0"/>
              <a:t> It promotes  love for learning and success.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268</TotalTime>
  <Words>440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Classroom Management SkillS  Dr. Bidulata Sahoo Asst. Prof. Teacher Education SBWAC, Cuttack </vt:lpstr>
      <vt:lpstr>PowerPoint Presentation</vt:lpstr>
      <vt:lpstr>PowerPoint Presentation</vt:lpstr>
      <vt:lpstr>PowerPoint Presentation</vt:lpstr>
      <vt:lpstr>PowerPoint Presentation</vt:lpstr>
      <vt:lpstr>Why Classroom Management </vt:lpstr>
      <vt:lpstr>What it is ???</vt:lpstr>
      <vt:lpstr>PowerPoint Presentation</vt:lpstr>
      <vt:lpstr>Classroom management</vt:lpstr>
      <vt:lpstr>Cont….</vt:lpstr>
      <vt:lpstr>Characteristics of a well managed class: </vt:lpstr>
      <vt:lpstr>Room Arrangement </vt:lpstr>
      <vt:lpstr>Time Management:</vt:lpstr>
      <vt:lpstr>Common classroom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Skill  Dr. Bidulata Sahoo Asst. Prof. Teacher Education SBWAC, Cuttack </dc:title>
  <dc:creator>Admin</dc:creator>
  <cp:lastModifiedBy>Admin</cp:lastModifiedBy>
  <cp:revision>27</cp:revision>
  <dcterms:created xsi:type="dcterms:W3CDTF">2006-08-16T00:00:00Z</dcterms:created>
  <dcterms:modified xsi:type="dcterms:W3CDTF">2023-11-18T01:50:48Z</dcterms:modified>
</cp:coreProperties>
</file>